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449" r:id="rId3"/>
    <p:sldId id="445" r:id="rId4"/>
    <p:sldId id="394" r:id="rId5"/>
    <p:sldId id="395" r:id="rId6"/>
    <p:sldId id="397" r:id="rId7"/>
    <p:sldId id="296" r:id="rId8"/>
    <p:sldId id="433" r:id="rId9"/>
    <p:sldId id="432" r:id="rId10"/>
    <p:sldId id="387" r:id="rId11"/>
    <p:sldId id="278" r:id="rId12"/>
    <p:sldId id="618" r:id="rId13"/>
    <p:sldId id="290" r:id="rId14"/>
    <p:sldId id="349" r:id="rId15"/>
    <p:sldId id="427" r:id="rId16"/>
    <p:sldId id="350" r:id="rId17"/>
    <p:sldId id="351" r:id="rId18"/>
    <p:sldId id="355" r:id="rId19"/>
    <p:sldId id="353" r:id="rId20"/>
    <p:sldId id="356" r:id="rId21"/>
    <p:sldId id="357" r:id="rId22"/>
    <p:sldId id="354" r:id="rId23"/>
    <p:sldId id="358" r:id="rId24"/>
    <p:sldId id="359" r:id="rId25"/>
    <p:sldId id="352" r:id="rId26"/>
    <p:sldId id="450" r:id="rId27"/>
    <p:sldId id="452" r:id="rId28"/>
    <p:sldId id="453" r:id="rId29"/>
    <p:sldId id="623" r:id="rId30"/>
    <p:sldId id="615" r:id="rId31"/>
    <p:sldId id="622" r:id="rId32"/>
    <p:sldId id="346" r:id="rId33"/>
    <p:sldId id="360" r:id="rId34"/>
    <p:sldId id="337" r:id="rId35"/>
    <p:sldId id="338" r:id="rId36"/>
    <p:sldId id="428" r:id="rId37"/>
    <p:sldId id="403" r:id="rId38"/>
    <p:sldId id="340" r:id="rId39"/>
    <p:sldId id="341" r:id="rId40"/>
    <p:sldId id="342" r:id="rId41"/>
    <p:sldId id="343" r:id="rId42"/>
    <p:sldId id="344" r:id="rId43"/>
    <p:sldId id="345" r:id="rId44"/>
    <p:sldId id="365" r:id="rId45"/>
    <p:sldId id="390" r:id="rId46"/>
    <p:sldId id="366" r:id="rId47"/>
    <p:sldId id="367" r:id="rId48"/>
    <p:sldId id="411" r:id="rId49"/>
    <p:sldId id="424" r:id="rId50"/>
    <p:sldId id="425" r:id="rId51"/>
    <p:sldId id="426" r:id="rId52"/>
    <p:sldId id="429" r:id="rId53"/>
    <p:sldId id="617" r:id="rId54"/>
    <p:sldId id="454" r:id="rId55"/>
    <p:sldId id="455" r:id="rId56"/>
    <p:sldId id="619" r:id="rId57"/>
    <p:sldId id="621" r:id="rId58"/>
    <p:sldId id="620" r:id="rId59"/>
    <p:sldId id="624" r:id="rId60"/>
    <p:sldId id="62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EA3ED-D97E-4BCC-8734-66A204336188}" v="42" dt="2021-11-07T23:41:06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D5A8F-D19E-4D82-BA46-D1DC7B19C5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3310D1-0C56-4236-9E1B-E8C6114B5E0B}">
      <dgm:prSet/>
      <dgm:spPr/>
      <dgm:t>
        <a:bodyPr/>
        <a:lstStyle/>
        <a:p>
          <a:r>
            <a:rPr lang="en-US"/>
            <a:t>4.5% live in nursing homes</a:t>
          </a:r>
        </a:p>
      </dgm:t>
    </dgm:pt>
    <dgm:pt modelId="{83D900E6-CFD9-47C3-B52E-6C3C5CE95341}" type="parTrans" cxnId="{D2C601B4-6F5E-4BD9-8710-B17171CD76C9}">
      <dgm:prSet/>
      <dgm:spPr/>
      <dgm:t>
        <a:bodyPr/>
        <a:lstStyle/>
        <a:p>
          <a:endParaRPr lang="en-US"/>
        </a:p>
      </dgm:t>
    </dgm:pt>
    <dgm:pt modelId="{5975052A-B5F3-4228-96C5-75164DE7C28F}" type="sibTrans" cxnId="{D2C601B4-6F5E-4BD9-8710-B17171CD76C9}">
      <dgm:prSet/>
      <dgm:spPr/>
      <dgm:t>
        <a:bodyPr/>
        <a:lstStyle/>
        <a:p>
          <a:endParaRPr lang="en-US"/>
        </a:p>
      </dgm:t>
    </dgm:pt>
    <dgm:pt modelId="{E8EAC068-2838-495E-A905-BF557AF52BFB}">
      <dgm:prSet/>
      <dgm:spPr/>
      <dgm:t>
        <a:bodyPr/>
        <a:lstStyle/>
        <a:p>
          <a:r>
            <a:rPr lang="en-US"/>
            <a:t>Increases to 25% over the age of 85</a:t>
          </a:r>
        </a:p>
      </dgm:t>
    </dgm:pt>
    <dgm:pt modelId="{5F43F632-3CA7-4413-AE78-4E1159FEE34D}" type="parTrans" cxnId="{0EC2CC28-6935-44C6-9CE9-FF4C39825B12}">
      <dgm:prSet/>
      <dgm:spPr/>
      <dgm:t>
        <a:bodyPr/>
        <a:lstStyle/>
        <a:p>
          <a:endParaRPr lang="en-US"/>
        </a:p>
      </dgm:t>
    </dgm:pt>
    <dgm:pt modelId="{48571860-F815-4B87-88FD-1CD95F29C84A}" type="sibTrans" cxnId="{0EC2CC28-6935-44C6-9CE9-FF4C39825B12}">
      <dgm:prSet/>
      <dgm:spPr/>
      <dgm:t>
        <a:bodyPr/>
        <a:lstStyle/>
        <a:p>
          <a:endParaRPr lang="en-US"/>
        </a:p>
      </dgm:t>
    </dgm:pt>
    <dgm:pt modelId="{2C35B873-3EE9-4FF4-8051-7BDCD6481CDF}">
      <dgm:prSet/>
      <dgm:spPr/>
      <dgm:t>
        <a:bodyPr/>
        <a:lstStyle/>
        <a:p>
          <a:r>
            <a:rPr lang="en-US" dirty="0"/>
            <a:t>2.0% live in assisted living</a:t>
          </a:r>
        </a:p>
      </dgm:t>
    </dgm:pt>
    <dgm:pt modelId="{A9D6FBD0-A8D4-46A1-B86B-2F38A0622115}" type="parTrans" cxnId="{157B1B1F-F65B-4543-BF30-55CE5F6342B6}">
      <dgm:prSet/>
      <dgm:spPr/>
      <dgm:t>
        <a:bodyPr/>
        <a:lstStyle/>
        <a:p>
          <a:endParaRPr lang="en-US"/>
        </a:p>
      </dgm:t>
    </dgm:pt>
    <dgm:pt modelId="{18959505-4F8A-4C2F-936D-1B3F0663FB29}" type="sibTrans" cxnId="{157B1B1F-F65B-4543-BF30-55CE5F6342B6}">
      <dgm:prSet/>
      <dgm:spPr/>
      <dgm:t>
        <a:bodyPr/>
        <a:lstStyle/>
        <a:p>
          <a:endParaRPr lang="en-US"/>
        </a:p>
      </dgm:t>
    </dgm:pt>
    <dgm:pt modelId="{F4C4FF92-1D60-423E-861F-822C60E2ECAA}">
      <dgm:prSet/>
      <dgm:spPr/>
      <dgm:t>
        <a:bodyPr/>
        <a:lstStyle/>
        <a:p>
          <a:r>
            <a:rPr lang="en-US"/>
            <a:t>28% live alone</a:t>
          </a:r>
        </a:p>
      </dgm:t>
    </dgm:pt>
    <dgm:pt modelId="{4F5D2A3D-1A50-4146-92F6-E079B9633390}" type="parTrans" cxnId="{905A409F-C0D3-4C33-8EBE-5D5A567977FA}">
      <dgm:prSet/>
      <dgm:spPr/>
      <dgm:t>
        <a:bodyPr/>
        <a:lstStyle/>
        <a:p>
          <a:endParaRPr lang="en-US"/>
        </a:p>
      </dgm:t>
    </dgm:pt>
    <dgm:pt modelId="{98E7C2EF-6D25-4C17-B8F2-67C562677659}" type="sibTrans" cxnId="{905A409F-C0D3-4C33-8EBE-5D5A567977FA}">
      <dgm:prSet/>
      <dgm:spPr/>
      <dgm:t>
        <a:bodyPr/>
        <a:lstStyle/>
        <a:p>
          <a:endParaRPr lang="en-US"/>
        </a:p>
      </dgm:t>
    </dgm:pt>
    <dgm:pt modelId="{DD2EBB6A-BED5-43FB-A73D-8147080CE43C}">
      <dgm:prSet/>
      <dgm:spPr/>
      <dgm:t>
        <a:bodyPr/>
        <a:lstStyle/>
        <a:p>
          <a:r>
            <a:rPr lang="en-US"/>
            <a:t>72% of older men live with spouse</a:t>
          </a:r>
        </a:p>
      </dgm:t>
    </dgm:pt>
    <dgm:pt modelId="{60E6698F-FB6B-4FA6-A132-B2905408F17D}" type="parTrans" cxnId="{BDA462A8-C495-4A63-8441-527D76C0F2AB}">
      <dgm:prSet/>
      <dgm:spPr/>
      <dgm:t>
        <a:bodyPr/>
        <a:lstStyle/>
        <a:p>
          <a:endParaRPr lang="en-US"/>
        </a:p>
      </dgm:t>
    </dgm:pt>
    <dgm:pt modelId="{C26FC167-FA32-452E-9CCA-2640415C52D8}" type="sibTrans" cxnId="{BDA462A8-C495-4A63-8441-527D76C0F2AB}">
      <dgm:prSet/>
      <dgm:spPr/>
      <dgm:t>
        <a:bodyPr/>
        <a:lstStyle/>
        <a:p>
          <a:endParaRPr lang="en-US"/>
        </a:p>
      </dgm:t>
    </dgm:pt>
    <dgm:pt modelId="{CDF2EBD5-EE6B-4823-8C80-24A2CFCFD797}">
      <dgm:prSet/>
      <dgm:spPr/>
      <dgm:t>
        <a:bodyPr/>
        <a:lstStyle/>
        <a:p>
          <a:r>
            <a:rPr lang="en-US"/>
            <a:t>42% of older women live with spouse</a:t>
          </a:r>
        </a:p>
      </dgm:t>
    </dgm:pt>
    <dgm:pt modelId="{045E0548-82BF-4E79-BCA5-C9EB5DEAB62B}" type="parTrans" cxnId="{783B9175-9B5A-470D-9DF7-0137141C7A49}">
      <dgm:prSet/>
      <dgm:spPr/>
      <dgm:t>
        <a:bodyPr/>
        <a:lstStyle/>
        <a:p>
          <a:endParaRPr lang="en-US"/>
        </a:p>
      </dgm:t>
    </dgm:pt>
    <dgm:pt modelId="{52AB06D1-ABFF-43E6-9DB3-562347858F4C}" type="sibTrans" cxnId="{783B9175-9B5A-470D-9DF7-0137141C7A49}">
      <dgm:prSet/>
      <dgm:spPr/>
      <dgm:t>
        <a:bodyPr/>
        <a:lstStyle/>
        <a:p>
          <a:endParaRPr lang="en-US"/>
        </a:p>
      </dgm:t>
    </dgm:pt>
    <dgm:pt modelId="{31944984-9156-4133-B665-1660138E686A}">
      <dgm:prSet/>
      <dgm:spPr/>
      <dgm:t>
        <a:bodyPr/>
        <a:lstStyle/>
        <a:p>
          <a:r>
            <a:rPr lang="en-US"/>
            <a:t>65% of community dwellers rely on family and friends for assistance</a:t>
          </a:r>
        </a:p>
      </dgm:t>
    </dgm:pt>
    <dgm:pt modelId="{08FF6FCA-1115-4F69-BEFE-57A213D6773F}" type="parTrans" cxnId="{65F62B9D-9481-49CD-8300-FAAAAEA1A15B}">
      <dgm:prSet/>
      <dgm:spPr/>
      <dgm:t>
        <a:bodyPr/>
        <a:lstStyle/>
        <a:p>
          <a:endParaRPr lang="en-US"/>
        </a:p>
      </dgm:t>
    </dgm:pt>
    <dgm:pt modelId="{9866F98F-1F45-4248-B45B-DF9CC653C0A2}" type="sibTrans" cxnId="{65F62B9D-9481-49CD-8300-FAAAAEA1A15B}">
      <dgm:prSet/>
      <dgm:spPr/>
      <dgm:t>
        <a:bodyPr/>
        <a:lstStyle/>
        <a:p>
          <a:endParaRPr lang="en-US"/>
        </a:p>
      </dgm:t>
    </dgm:pt>
    <dgm:pt modelId="{5CD2C013-4FE5-4DB3-B0E4-EFFFB511A81C}">
      <dgm:prSet/>
      <dgm:spPr/>
      <dgm:t>
        <a:bodyPr/>
        <a:lstStyle/>
        <a:p>
          <a:r>
            <a:rPr lang="en-US"/>
            <a:t>30% supplement with hired care</a:t>
          </a:r>
        </a:p>
      </dgm:t>
    </dgm:pt>
    <dgm:pt modelId="{FD220E8C-04FE-4CD3-AAD1-051352DDA48C}" type="parTrans" cxnId="{692EA163-E47A-4E90-ABBA-E710EBA64E05}">
      <dgm:prSet/>
      <dgm:spPr/>
      <dgm:t>
        <a:bodyPr/>
        <a:lstStyle/>
        <a:p>
          <a:endParaRPr lang="en-US"/>
        </a:p>
      </dgm:t>
    </dgm:pt>
    <dgm:pt modelId="{1DE2BAA7-9653-4DF8-A602-A79D30838260}" type="sibTrans" cxnId="{692EA163-E47A-4E90-ABBA-E710EBA64E05}">
      <dgm:prSet/>
      <dgm:spPr/>
      <dgm:t>
        <a:bodyPr/>
        <a:lstStyle/>
        <a:p>
          <a:endParaRPr lang="en-US"/>
        </a:p>
      </dgm:t>
    </dgm:pt>
    <dgm:pt modelId="{60B82E61-E2C9-43DD-8392-5831621EF4E8}">
      <dgm:prSet/>
      <dgm:spPr/>
      <dgm:t>
        <a:bodyPr/>
        <a:lstStyle/>
        <a:p>
          <a:r>
            <a:rPr lang="en-US"/>
            <a:t>10% live below the poverty line</a:t>
          </a:r>
        </a:p>
      </dgm:t>
    </dgm:pt>
    <dgm:pt modelId="{FC7DC766-D08D-40EE-A2BE-0DB1B61192B8}" type="parTrans" cxnId="{2E5C5FEC-8B17-4CC0-8D90-90A7BC1FAF57}">
      <dgm:prSet/>
      <dgm:spPr/>
      <dgm:t>
        <a:bodyPr/>
        <a:lstStyle/>
        <a:p>
          <a:endParaRPr lang="en-US"/>
        </a:p>
      </dgm:t>
    </dgm:pt>
    <dgm:pt modelId="{BAF4A022-1260-4BFE-AFD7-F71E205C75F4}" type="sibTrans" cxnId="{2E5C5FEC-8B17-4CC0-8D90-90A7BC1FAF57}">
      <dgm:prSet/>
      <dgm:spPr/>
      <dgm:t>
        <a:bodyPr/>
        <a:lstStyle/>
        <a:p>
          <a:endParaRPr lang="en-US"/>
        </a:p>
      </dgm:t>
    </dgm:pt>
    <dgm:pt modelId="{9C619A95-04E1-479C-80A5-ABA760E08EF1}" type="pres">
      <dgm:prSet presAssocID="{ABAD5A8F-D19E-4D82-BA46-D1DC7B19C568}" presName="diagram" presStyleCnt="0">
        <dgm:presLayoutVars>
          <dgm:dir/>
          <dgm:resizeHandles val="exact"/>
        </dgm:presLayoutVars>
      </dgm:prSet>
      <dgm:spPr/>
    </dgm:pt>
    <dgm:pt modelId="{CCB27404-5EBD-4AA4-9EB3-CE706B38F42E}" type="pres">
      <dgm:prSet presAssocID="{E53310D1-0C56-4236-9E1B-E8C6114B5E0B}" presName="node" presStyleLbl="node1" presStyleIdx="0" presStyleCnt="7">
        <dgm:presLayoutVars>
          <dgm:bulletEnabled val="1"/>
        </dgm:presLayoutVars>
      </dgm:prSet>
      <dgm:spPr/>
    </dgm:pt>
    <dgm:pt modelId="{E0228F5F-DAC8-4BCF-826D-605E0C3143D3}" type="pres">
      <dgm:prSet presAssocID="{5975052A-B5F3-4228-96C5-75164DE7C28F}" presName="sibTrans" presStyleCnt="0"/>
      <dgm:spPr/>
    </dgm:pt>
    <dgm:pt modelId="{9E806FFD-8D47-4C3A-BFAD-F1F71228FADA}" type="pres">
      <dgm:prSet presAssocID="{2C35B873-3EE9-4FF4-8051-7BDCD6481CDF}" presName="node" presStyleLbl="node1" presStyleIdx="1" presStyleCnt="7">
        <dgm:presLayoutVars>
          <dgm:bulletEnabled val="1"/>
        </dgm:presLayoutVars>
      </dgm:prSet>
      <dgm:spPr/>
    </dgm:pt>
    <dgm:pt modelId="{DBD661EE-5DC5-4666-BC14-05009E7AACED}" type="pres">
      <dgm:prSet presAssocID="{18959505-4F8A-4C2F-936D-1B3F0663FB29}" presName="sibTrans" presStyleCnt="0"/>
      <dgm:spPr/>
    </dgm:pt>
    <dgm:pt modelId="{62DF3DDA-90FC-4B1F-A7BC-EA6C11D70B7A}" type="pres">
      <dgm:prSet presAssocID="{F4C4FF92-1D60-423E-861F-822C60E2ECAA}" presName="node" presStyleLbl="node1" presStyleIdx="2" presStyleCnt="7">
        <dgm:presLayoutVars>
          <dgm:bulletEnabled val="1"/>
        </dgm:presLayoutVars>
      </dgm:prSet>
      <dgm:spPr/>
    </dgm:pt>
    <dgm:pt modelId="{33D3FE11-D81A-4065-BE11-AC91ED4B7329}" type="pres">
      <dgm:prSet presAssocID="{98E7C2EF-6D25-4C17-B8F2-67C562677659}" presName="sibTrans" presStyleCnt="0"/>
      <dgm:spPr/>
    </dgm:pt>
    <dgm:pt modelId="{25BBE127-2EAF-463C-92EE-91FF0353D75C}" type="pres">
      <dgm:prSet presAssocID="{DD2EBB6A-BED5-43FB-A73D-8147080CE43C}" presName="node" presStyleLbl="node1" presStyleIdx="3" presStyleCnt="7">
        <dgm:presLayoutVars>
          <dgm:bulletEnabled val="1"/>
        </dgm:presLayoutVars>
      </dgm:prSet>
      <dgm:spPr/>
    </dgm:pt>
    <dgm:pt modelId="{148202FC-063D-427C-AAB9-FD4D826462AD}" type="pres">
      <dgm:prSet presAssocID="{C26FC167-FA32-452E-9CCA-2640415C52D8}" presName="sibTrans" presStyleCnt="0"/>
      <dgm:spPr/>
    </dgm:pt>
    <dgm:pt modelId="{C0F91841-0156-458B-BABB-F9383337B73C}" type="pres">
      <dgm:prSet presAssocID="{CDF2EBD5-EE6B-4823-8C80-24A2CFCFD797}" presName="node" presStyleLbl="node1" presStyleIdx="4" presStyleCnt="7">
        <dgm:presLayoutVars>
          <dgm:bulletEnabled val="1"/>
        </dgm:presLayoutVars>
      </dgm:prSet>
      <dgm:spPr/>
    </dgm:pt>
    <dgm:pt modelId="{5392D6CC-E8E0-4F8B-9F01-80B5FBDACF00}" type="pres">
      <dgm:prSet presAssocID="{52AB06D1-ABFF-43E6-9DB3-562347858F4C}" presName="sibTrans" presStyleCnt="0"/>
      <dgm:spPr/>
    </dgm:pt>
    <dgm:pt modelId="{95B6908B-B3A2-4D6B-9223-23C96579ACF4}" type="pres">
      <dgm:prSet presAssocID="{31944984-9156-4133-B665-1660138E686A}" presName="node" presStyleLbl="node1" presStyleIdx="5" presStyleCnt="7">
        <dgm:presLayoutVars>
          <dgm:bulletEnabled val="1"/>
        </dgm:presLayoutVars>
      </dgm:prSet>
      <dgm:spPr/>
    </dgm:pt>
    <dgm:pt modelId="{7466A947-5A80-4183-B164-73722F56DEA6}" type="pres">
      <dgm:prSet presAssocID="{9866F98F-1F45-4248-B45B-DF9CC653C0A2}" presName="sibTrans" presStyleCnt="0"/>
      <dgm:spPr/>
    </dgm:pt>
    <dgm:pt modelId="{5AC2FBE3-9EC6-4003-B8ED-24CE80EF23FA}" type="pres">
      <dgm:prSet presAssocID="{60B82E61-E2C9-43DD-8392-5831621EF4E8}" presName="node" presStyleLbl="node1" presStyleIdx="6" presStyleCnt="7">
        <dgm:presLayoutVars>
          <dgm:bulletEnabled val="1"/>
        </dgm:presLayoutVars>
      </dgm:prSet>
      <dgm:spPr/>
    </dgm:pt>
  </dgm:ptLst>
  <dgm:cxnLst>
    <dgm:cxn modelId="{EE0CE300-2C69-4F04-9D82-837D64B7E5EC}" type="presOf" srcId="{2C35B873-3EE9-4FF4-8051-7BDCD6481CDF}" destId="{9E806FFD-8D47-4C3A-BFAD-F1F71228FADA}" srcOrd="0" destOrd="0" presId="urn:microsoft.com/office/officeart/2005/8/layout/default"/>
    <dgm:cxn modelId="{CB5BDE03-8D08-496C-B9B7-C04A83382138}" type="presOf" srcId="{ABAD5A8F-D19E-4D82-BA46-D1DC7B19C568}" destId="{9C619A95-04E1-479C-80A5-ABA760E08EF1}" srcOrd="0" destOrd="0" presId="urn:microsoft.com/office/officeart/2005/8/layout/default"/>
    <dgm:cxn modelId="{05508C05-535A-4060-A35B-B9449F34F448}" type="presOf" srcId="{E8EAC068-2838-495E-A905-BF557AF52BFB}" destId="{CCB27404-5EBD-4AA4-9EB3-CE706B38F42E}" srcOrd="0" destOrd="1" presId="urn:microsoft.com/office/officeart/2005/8/layout/default"/>
    <dgm:cxn modelId="{3BBB4706-59B5-456A-B5F7-A48CE8856B3E}" type="presOf" srcId="{60B82E61-E2C9-43DD-8392-5831621EF4E8}" destId="{5AC2FBE3-9EC6-4003-B8ED-24CE80EF23FA}" srcOrd="0" destOrd="0" presId="urn:microsoft.com/office/officeart/2005/8/layout/default"/>
    <dgm:cxn modelId="{157B1B1F-F65B-4543-BF30-55CE5F6342B6}" srcId="{ABAD5A8F-D19E-4D82-BA46-D1DC7B19C568}" destId="{2C35B873-3EE9-4FF4-8051-7BDCD6481CDF}" srcOrd="1" destOrd="0" parTransId="{A9D6FBD0-A8D4-46A1-B86B-2F38A0622115}" sibTransId="{18959505-4F8A-4C2F-936D-1B3F0663FB29}"/>
    <dgm:cxn modelId="{0EC2CC28-6935-44C6-9CE9-FF4C39825B12}" srcId="{E53310D1-0C56-4236-9E1B-E8C6114B5E0B}" destId="{E8EAC068-2838-495E-A905-BF557AF52BFB}" srcOrd="0" destOrd="0" parTransId="{5F43F632-3CA7-4413-AE78-4E1159FEE34D}" sibTransId="{48571860-F815-4B87-88FD-1CD95F29C84A}"/>
    <dgm:cxn modelId="{692EA163-E47A-4E90-ABBA-E710EBA64E05}" srcId="{31944984-9156-4133-B665-1660138E686A}" destId="{5CD2C013-4FE5-4DB3-B0E4-EFFFB511A81C}" srcOrd="0" destOrd="0" parTransId="{FD220E8C-04FE-4CD3-AAD1-051352DDA48C}" sibTransId="{1DE2BAA7-9653-4DF8-A602-A79D30838260}"/>
    <dgm:cxn modelId="{783B9175-9B5A-470D-9DF7-0137141C7A49}" srcId="{ABAD5A8F-D19E-4D82-BA46-D1DC7B19C568}" destId="{CDF2EBD5-EE6B-4823-8C80-24A2CFCFD797}" srcOrd="4" destOrd="0" parTransId="{045E0548-82BF-4E79-BCA5-C9EB5DEAB62B}" sibTransId="{52AB06D1-ABFF-43E6-9DB3-562347858F4C}"/>
    <dgm:cxn modelId="{0BB9C68A-3C09-42B8-806A-76AA018DD65F}" type="presOf" srcId="{F4C4FF92-1D60-423E-861F-822C60E2ECAA}" destId="{62DF3DDA-90FC-4B1F-A7BC-EA6C11D70B7A}" srcOrd="0" destOrd="0" presId="urn:microsoft.com/office/officeart/2005/8/layout/default"/>
    <dgm:cxn modelId="{D8B43F9A-A48C-4EBC-ADBC-1AFC8F4998BD}" type="presOf" srcId="{CDF2EBD5-EE6B-4823-8C80-24A2CFCFD797}" destId="{C0F91841-0156-458B-BABB-F9383337B73C}" srcOrd="0" destOrd="0" presId="urn:microsoft.com/office/officeart/2005/8/layout/default"/>
    <dgm:cxn modelId="{65F62B9D-9481-49CD-8300-FAAAAEA1A15B}" srcId="{ABAD5A8F-D19E-4D82-BA46-D1DC7B19C568}" destId="{31944984-9156-4133-B665-1660138E686A}" srcOrd="5" destOrd="0" parTransId="{08FF6FCA-1115-4F69-BEFE-57A213D6773F}" sibTransId="{9866F98F-1F45-4248-B45B-DF9CC653C0A2}"/>
    <dgm:cxn modelId="{905A409F-C0D3-4C33-8EBE-5D5A567977FA}" srcId="{ABAD5A8F-D19E-4D82-BA46-D1DC7B19C568}" destId="{F4C4FF92-1D60-423E-861F-822C60E2ECAA}" srcOrd="2" destOrd="0" parTransId="{4F5D2A3D-1A50-4146-92F6-E079B9633390}" sibTransId="{98E7C2EF-6D25-4C17-B8F2-67C562677659}"/>
    <dgm:cxn modelId="{AEF868A1-B3DB-4209-B4EA-7DB35007D845}" type="presOf" srcId="{E53310D1-0C56-4236-9E1B-E8C6114B5E0B}" destId="{CCB27404-5EBD-4AA4-9EB3-CE706B38F42E}" srcOrd="0" destOrd="0" presId="urn:microsoft.com/office/officeart/2005/8/layout/default"/>
    <dgm:cxn modelId="{BDA462A8-C495-4A63-8441-527D76C0F2AB}" srcId="{ABAD5A8F-D19E-4D82-BA46-D1DC7B19C568}" destId="{DD2EBB6A-BED5-43FB-A73D-8147080CE43C}" srcOrd="3" destOrd="0" parTransId="{60E6698F-FB6B-4FA6-A132-B2905408F17D}" sibTransId="{C26FC167-FA32-452E-9CCA-2640415C52D8}"/>
    <dgm:cxn modelId="{D2C601B4-6F5E-4BD9-8710-B17171CD76C9}" srcId="{ABAD5A8F-D19E-4D82-BA46-D1DC7B19C568}" destId="{E53310D1-0C56-4236-9E1B-E8C6114B5E0B}" srcOrd="0" destOrd="0" parTransId="{83D900E6-CFD9-47C3-B52E-6C3C5CE95341}" sibTransId="{5975052A-B5F3-4228-96C5-75164DE7C28F}"/>
    <dgm:cxn modelId="{E63506B4-D433-4161-899F-EF7D03EF4300}" type="presOf" srcId="{DD2EBB6A-BED5-43FB-A73D-8147080CE43C}" destId="{25BBE127-2EAF-463C-92EE-91FF0353D75C}" srcOrd="0" destOrd="0" presId="urn:microsoft.com/office/officeart/2005/8/layout/default"/>
    <dgm:cxn modelId="{3EFD07D3-1051-4585-B269-2C934131A852}" type="presOf" srcId="{5CD2C013-4FE5-4DB3-B0E4-EFFFB511A81C}" destId="{95B6908B-B3A2-4D6B-9223-23C96579ACF4}" srcOrd="0" destOrd="1" presId="urn:microsoft.com/office/officeart/2005/8/layout/default"/>
    <dgm:cxn modelId="{55D37ED6-2341-431D-9988-CFA2B0C5E147}" type="presOf" srcId="{31944984-9156-4133-B665-1660138E686A}" destId="{95B6908B-B3A2-4D6B-9223-23C96579ACF4}" srcOrd="0" destOrd="0" presId="urn:microsoft.com/office/officeart/2005/8/layout/default"/>
    <dgm:cxn modelId="{2E5C5FEC-8B17-4CC0-8D90-90A7BC1FAF57}" srcId="{ABAD5A8F-D19E-4D82-BA46-D1DC7B19C568}" destId="{60B82E61-E2C9-43DD-8392-5831621EF4E8}" srcOrd="6" destOrd="0" parTransId="{FC7DC766-D08D-40EE-A2BE-0DB1B61192B8}" sibTransId="{BAF4A022-1260-4BFE-AFD7-F71E205C75F4}"/>
    <dgm:cxn modelId="{649C32CC-C107-4891-9633-52B1BEEC4144}" type="presParOf" srcId="{9C619A95-04E1-479C-80A5-ABA760E08EF1}" destId="{CCB27404-5EBD-4AA4-9EB3-CE706B38F42E}" srcOrd="0" destOrd="0" presId="urn:microsoft.com/office/officeart/2005/8/layout/default"/>
    <dgm:cxn modelId="{8ADB293F-6A85-497F-BE80-70FFC44C94FE}" type="presParOf" srcId="{9C619A95-04E1-479C-80A5-ABA760E08EF1}" destId="{E0228F5F-DAC8-4BCF-826D-605E0C3143D3}" srcOrd="1" destOrd="0" presId="urn:microsoft.com/office/officeart/2005/8/layout/default"/>
    <dgm:cxn modelId="{6963A133-D548-4D26-8F4D-9C6025100970}" type="presParOf" srcId="{9C619A95-04E1-479C-80A5-ABA760E08EF1}" destId="{9E806FFD-8D47-4C3A-BFAD-F1F71228FADA}" srcOrd="2" destOrd="0" presId="urn:microsoft.com/office/officeart/2005/8/layout/default"/>
    <dgm:cxn modelId="{4583E47F-C70D-4BCF-9F15-B255D5176CC7}" type="presParOf" srcId="{9C619A95-04E1-479C-80A5-ABA760E08EF1}" destId="{DBD661EE-5DC5-4666-BC14-05009E7AACED}" srcOrd="3" destOrd="0" presId="urn:microsoft.com/office/officeart/2005/8/layout/default"/>
    <dgm:cxn modelId="{B64FBB7C-6B88-479E-BD1C-8612F06C40AC}" type="presParOf" srcId="{9C619A95-04E1-479C-80A5-ABA760E08EF1}" destId="{62DF3DDA-90FC-4B1F-A7BC-EA6C11D70B7A}" srcOrd="4" destOrd="0" presId="urn:microsoft.com/office/officeart/2005/8/layout/default"/>
    <dgm:cxn modelId="{84FD8F55-5939-40C7-A52B-0B8305CD4F9F}" type="presParOf" srcId="{9C619A95-04E1-479C-80A5-ABA760E08EF1}" destId="{33D3FE11-D81A-4065-BE11-AC91ED4B7329}" srcOrd="5" destOrd="0" presId="urn:microsoft.com/office/officeart/2005/8/layout/default"/>
    <dgm:cxn modelId="{0F29F2B0-7CA0-4AEF-9866-AEDD28654F8A}" type="presParOf" srcId="{9C619A95-04E1-479C-80A5-ABA760E08EF1}" destId="{25BBE127-2EAF-463C-92EE-91FF0353D75C}" srcOrd="6" destOrd="0" presId="urn:microsoft.com/office/officeart/2005/8/layout/default"/>
    <dgm:cxn modelId="{BD60FF62-72B0-41D7-9FDF-57C620AC8A96}" type="presParOf" srcId="{9C619A95-04E1-479C-80A5-ABA760E08EF1}" destId="{148202FC-063D-427C-AAB9-FD4D826462AD}" srcOrd="7" destOrd="0" presId="urn:microsoft.com/office/officeart/2005/8/layout/default"/>
    <dgm:cxn modelId="{3C6DFC08-53BA-49F0-A056-20A097AE55C2}" type="presParOf" srcId="{9C619A95-04E1-479C-80A5-ABA760E08EF1}" destId="{C0F91841-0156-458B-BABB-F9383337B73C}" srcOrd="8" destOrd="0" presId="urn:microsoft.com/office/officeart/2005/8/layout/default"/>
    <dgm:cxn modelId="{4238FFEB-1173-431D-B231-85F4DDAD2F66}" type="presParOf" srcId="{9C619A95-04E1-479C-80A5-ABA760E08EF1}" destId="{5392D6CC-E8E0-4F8B-9F01-80B5FBDACF00}" srcOrd="9" destOrd="0" presId="urn:microsoft.com/office/officeart/2005/8/layout/default"/>
    <dgm:cxn modelId="{6F260FD1-A01D-4826-8A3E-120FF8E672AB}" type="presParOf" srcId="{9C619A95-04E1-479C-80A5-ABA760E08EF1}" destId="{95B6908B-B3A2-4D6B-9223-23C96579ACF4}" srcOrd="10" destOrd="0" presId="urn:microsoft.com/office/officeart/2005/8/layout/default"/>
    <dgm:cxn modelId="{B07B71BA-7987-4375-A82F-27FCA05C7F8C}" type="presParOf" srcId="{9C619A95-04E1-479C-80A5-ABA760E08EF1}" destId="{7466A947-5A80-4183-B164-73722F56DEA6}" srcOrd="11" destOrd="0" presId="urn:microsoft.com/office/officeart/2005/8/layout/default"/>
    <dgm:cxn modelId="{48605D00-3EA1-49C3-9DD2-F9FBBB664C2D}" type="presParOf" srcId="{9C619A95-04E1-479C-80A5-ABA760E08EF1}" destId="{5AC2FBE3-9EC6-4003-B8ED-24CE80EF23F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2C45B7-5268-4826-B5D7-412DE8951A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721815-6314-4582-B0AA-E68D8FE56EE5}">
      <dgm:prSet/>
      <dgm:spPr/>
      <dgm:t>
        <a:bodyPr/>
        <a:lstStyle/>
        <a:p>
          <a:r>
            <a:rPr lang="en-US"/>
            <a:t>82 year old male</a:t>
          </a:r>
        </a:p>
      </dgm:t>
    </dgm:pt>
    <dgm:pt modelId="{9D83446D-BC0F-49AA-AFFB-9D7F418A190D}" type="parTrans" cxnId="{86DC7B57-DE65-4D41-8D9B-51BA2B558E13}">
      <dgm:prSet/>
      <dgm:spPr/>
      <dgm:t>
        <a:bodyPr/>
        <a:lstStyle/>
        <a:p>
          <a:endParaRPr lang="en-US"/>
        </a:p>
      </dgm:t>
    </dgm:pt>
    <dgm:pt modelId="{ECE5BA6C-97AE-4F0D-9119-49F3704CFBCB}" type="sibTrans" cxnId="{86DC7B57-DE65-4D41-8D9B-51BA2B558E13}">
      <dgm:prSet/>
      <dgm:spPr/>
      <dgm:t>
        <a:bodyPr/>
        <a:lstStyle/>
        <a:p>
          <a:endParaRPr lang="en-US"/>
        </a:p>
      </dgm:t>
    </dgm:pt>
    <dgm:pt modelId="{EDED3FAC-FB13-42E8-8775-1FCD02386CED}">
      <dgm:prSet/>
      <dgm:spPr/>
      <dgm:t>
        <a:bodyPr/>
        <a:lstStyle/>
        <a:p>
          <a:r>
            <a:rPr lang="en-US"/>
            <a:t>Arthritis</a:t>
          </a:r>
        </a:p>
      </dgm:t>
    </dgm:pt>
    <dgm:pt modelId="{DC003077-FAF8-411C-9D01-6A2180701043}" type="parTrans" cxnId="{D38DC3E6-8EDE-45B7-A330-CDF3EC4FA9C1}">
      <dgm:prSet/>
      <dgm:spPr/>
      <dgm:t>
        <a:bodyPr/>
        <a:lstStyle/>
        <a:p>
          <a:endParaRPr lang="en-US"/>
        </a:p>
      </dgm:t>
    </dgm:pt>
    <dgm:pt modelId="{B0F2A5E9-9673-4418-AC7B-34EFC25908FE}" type="sibTrans" cxnId="{D38DC3E6-8EDE-45B7-A330-CDF3EC4FA9C1}">
      <dgm:prSet/>
      <dgm:spPr/>
      <dgm:t>
        <a:bodyPr/>
        <a:lstStyle/>
        <a:p>
          <a:endParaRPr lang="en-US"/>
        </a:p>
      </dgm:t>
    </dgm:pt>
    <dgm:pt modelId="{9178A816-6C26-4676-BFAE-B6486DDBE81D}">
      <dgm:prSet/>
      <dgm:spPr/>
      <dgm:t>
        <a:bodyPr/>
        <a:lstStyle/>
        <a:p>
          <a:r>
            <a:rPr lang="en-US"/>
            <a:t>Asthma</a:t>
          </a:r>
        </a:p>
      </dgm:t>
    </dgm:pt>
    <dgm:pt modelId="{4FD3161B-FCCB-4CC1-905B-FD468BEE4631}" type="parTrans" cxnId="{E2C03AE2-9E89-45D8-B279-AA8FE6ED3E3A}">
      <dgm:prSet/>
      <dgm:spPr/>
      <dgm:t>
        <a:bodyPr/>
        <a:lstStyle/>
        <a:p>
          <a:endParaRPr lang="en-US"/>
        </a:p>
      </dgm:t>
    </dgm:pt>
    <dgm:pt modelId="{08C0E0B9-D617-465F-B2B1-11556D655DF6}" type="sibTrans" cxnId="{E2C03AE2-9E89-45D8-B279-AA8FE6ED3E3A}">
      <dgm:prSet/>
      <dgm:spPr/>
      <dgm:t>
        <a:bodyPr/>
        <a:lstStyle/>
        <a:p>
          <a:endParaRPr lang="en-US"/>
        </a:p>
      </dgm:t>
    </dgm:pt>
    <dgm:pt modelId="{C058DCA5-34DC-41D5-9DDB-0C0E7D4F2218}">
      <dgm:prSet/>
      <dgm:spPr/>
      <dgm:t>
        <a:bodyPr/>
        <a:lstStyle/>
        <a:p>
          <a:r>
            <a:rPr lang="en-US"/>
            <a:t>LBP</a:t>
          </a:r>
        </a:p>
      </dgm:t>
    </dgm:pt>
    <dgm:pt modelId="{60E80B4D-7A38-4F71-B420-681F51BADD36}" type="parTrans" cxnId="{FF4C21D1-7270-47BC-A550-65EAA7BA8453}">
      <dgm:prSet/>
      <dgm:spPr/>
      <dgm:t>
        <a:bodyPr/>
        <a:lstStyle/>
        <a:p>
          <a:endParaRPr lang="en-US"/>
        </a:p>
      </dgm:t>
    </dgm:pt>
    <dgm:pt modelId="{3C2FE4F1-AB1D-489C-8EBC-302B16A35B49}" type="sibTrans" cxnId="{FF4C21D1-7270-47BC-A550-65EAA7BA8453}">
      <dgm:prSet/>
      <dgm:spPr/>
      <dgm:t>
        <a:bodyPr/>
        <a:lstStyle/>
        <a:p>
          <a:endParaRPr lang="en-US"/>
        </a:p>
      </dgm:t>
    </dgm:pt>
    <dgm:pt modelId="{49326DD4-9E8C-41E6-A932-3E2B45A6DFD3}">
      <dgm:prSet/>
      <dgm:spPr/>
      <dgm:t>
        <a:bodyPr/>
        <a:lstStyle/>
        <a:p>
          <a:r>
            <a:rPr lang="en-US"/>
            <a:t>DMII</a:t>
          </a:r>
        </a:p>
      </dgm:t>
    </dgm:pt>
    <dgm:pt modelId="{BAD400D5-43F4-4FF0-98B3-EF644E1CDCEA}" type="parTrans" cxnId="{E2EC824A-2339-468E-875F-2BE0F5A685AC}">
      <dgm:prSet/>
      <dgm:spPr/>
      <dgm:t>
        <a:bodyPr/>
        <a:lstStyle/>
        <a:p>
          <a:endParaRPr lang="en-US"/>
        </a:p>
      </dgm:t>
    </dgm:pt>
    <dgm:pt modelId="{6FC18B99-57AA-4C06-B043-D765604C1698}" type="sibTrans" cxnId="{E2EC824A-2339-468E-875F-2BE0F5A685AC}">
      <dgm:prSet/>
      <dgm:spPr/>
      <dgm:t>
        <a:bodyPr/>
        <a:lstStyle/>
        <a:p>
          <a:endParaRPr lang="en-US"/>
        </a:p>
      </dgm:t>
    </dgm:pt>
    <dgm:pt modelId="{B109FF22-F3B2-4FB1-9F3D-28A7EAF8384C}">
      <dgm:prSet/>
      <dgm:spPr/>
      <dgm:t>
        <a:bodyPr/>
        <a:lstStyle/>
        <a:p>
          <a:r>
            <a:rPr lang="en-US"/>
            <a:t>GERD</a:t>
          </a:r>
        </a:p>
      </dgm:t>
    </dgm:pt>
    <dgm:pt modelId="{F8EA8B30-669D-48ED-94D3-5654E1D92324}" type="parTrans" cxnId="{3EC0B0D9-5D24-47EC-8CC5-BDBE7A64D44C}">
      <dgm:prSet/>
      <dgm:spPr/>
      <dgm:t>
        <a:bodyPr/>
        <a:lstStyle/>
        <a:p>
          <a:endParaRPr lang="en-US"/>
        </a:p>
      </dgm:t>
    </dgm:pt>
    <dgm:pt modelId="{E4ADA2EA-64F8-4EA8-803D-F651AF8AFB79}" type="sibTrans" cxnId="{3EC0B0D9-5D24-47EC-8CC5-BDBE7A64D44C}">
      <dgm:prSet/>
      <dgm:spPr/>
      <dgm:t>
        <a:bodyPr/>
        <a:lstStyle/>
        <a:p>
          <a:endParaRPr lang="en-US"/>
        </a:p>
      </dgm:t>
    </dgm:pt>
    <dgm:pt modelId="{CD5B99C1-19B6-469E-93C3-576263C70A11}">
      <dgm:prSet/>
      <dgm:spPr/>
      <dgm:t>
        <a:bodyPr/>
        <a:lstStyle/>
        <a:p>
          <a:r>
            <a:rPr lang="en-US"/>
            <a:t>RCT (R x 2,  L x 1)</a:t>
          </a:r>
        </a:p>
      </dgm:t>
    </dgm:pt>
    <dgm:pt modelId="{31128233-E0C8-4B3E-A772-1E6BA133A233}" type="parTrans" cxnId="{AEFE6B1D-F9B6-4A37-B53B-1F8F1F24927B}">
      <dgm:prSet/>
      <dgm:spPr/>
      <dgm:t>
        <a:bodyPr/>
        <a:lstStyle/>
        <a:p>
          <a:endParaRPr lang="en-US"/>
        </a:p>
      </dgm:t>
    </dgm:pt>
    <dgm:pt modelId="{8B1C9FF0-FF0E-4207-8BD4-02BB12196BFB}" type="sibTrans" cxnId="{AEFE6B1D-F9B6-4A37-B53B-1F8F1F24927B}">
      <dgm:prSet/>
      <dgm:spPr/>
      <dgm:t>
        <a:bodyPr/>
        <a:lstStyle/>
        <a:p>
          <a:endParaRPr lang="en-US"/>
        </a:p>
      </dgm:t>
    </dgm:pt>
    <dgm:pt modelId="{34AEA4C5-D627-4B04-9A88-D9CC805B25FE}">
      <dgm:prSet/>
      <dgm:spPr/>
      <dgm:t>
        <a:bodyPr/>
        <a:lstStyle/>
        <a:p>
          <a:r>
            <a:rPr lang="en-US"/>
            <a:t>Connected through Aging Mastery: Exercise and You</a:t>
          </a:r>
        </a:p>
      </dgm:t>
    </dgm:pt>
    <dgm:pt modelId="{B94960A1-6773-45B9-8062-FE7F301F8CAB}" type="parTrans" cxnId="{1213DF17-DB4F-486B-AA33-7D1AF13997D9}">
      <dgm:prSet/>
      <dgm:spPr/>
      <dgm:t>
        <a:bodyPr/>
        <a:lstStyle/>
        <a:p>
          <a:endParaRPr lang="en-US"/>
        </a:p>
      </dgm:t>
    </dgm:pt>
    <dgm:pt modelId="{E2808DEA-E5F4-4DFB-8CBC-6227B59EDFFE}" type="sibTrans" cxnId="{1213DF17-DB4F-486B-AA33-7D1AF13997D9}">
      <dgm:prSet/>
      <dgm:spPr/>
      <dgm:t>
        <a:bodyPr/>
        <a:lstStyle/>
        <a:p>
          <a:endParaRPr lang="en-US"/>
        </a:p>
      </dgm:t>
    </dgm:pt>
    <dgm:pt modelId="{CF53253F-EAA7-414B-942F-42A8801917D3}">
      <dgm:prSet/>
      <dgm:spPr/>
      <dgm:t>
        <a:bodyPr/>
        <a:lstStyle/>
        <a:p>
          <a:r>
            <a:rPr lang="en-US"/>
            <a:t>Frequent Direct Access patient</a:t>
          </a:r>
        </a:p>
      </dgm:t>
    </dgm:pt>
    <dgm:pt modelId="{6BB6B2D4-8C8A-4974-A05A-BD830298AEAD}" type="parTrans" cxnId="{54DB2D15-14D2-4B10-832B-C56F493868A9}">
      <dgm:prSet/>
      <dgm:spPr/>
      <dgm:t>
        <a:bodyPr/>
        <a:lstStyle/>
        <a:p>
          <a:endParaRPr lang="en-US"/>
        </a:p>
      </dgm:t>
    </dgm:pt>
    <dgm:pt modelId="{780A1873-6D36-40AA-99D0-6AAD3057B9F1}" type="sibTrans" cxnId="{54DB2D15-14D2-4B10-832B-C56F493868A9}">
      <dgm:prSet/>
      <dgm:spPr/>
      <dgm:t>
        <a:bodyPr/>
        <a:lstStyle/>
        <a:p>
          <a:endParaRPr lang="en-US"/>
        </a:p>
      </dgm:t>
    </dgm:pt>
    <dgm:pt modelId="{1C17DE98-B749-40BE-BA32-1A2061B08CA1}" type="pres">
      <dgm:prSet presAssocID="{022C45B7-5268-4826-B5D7-412DE8951ACA}" presName="linear" presStyleCnt="0">
        <dgm:presLayoutVars>
          <dgm:dir/>
          <dgm:animLvl val="lvl"/>
          <dgm:resizeHandles val="exact"/>
        </dgm:presLayoutVars>
      </dgm:prSet>
      <dgm:spPr/>
    </dgm:pt>
    <dgm:pt modelId="{E6D5B532-E1BF-4D31-BD99-0DF9AEE83B5C}" type="pres">
      <dgm:prSet presAssocID="{96721815-6314-4582-B0AA-E68D8FE56EE5}" presName="parentLin" presStyleCnt="0"/>
      <dgm:spPr/>
    </dgm:pt>
    <dgm:pt modelId="{72BA0AAF-6D48-4B3D-A1F7-FE4F698463BC}" type="pres">
      <dgm:prSet presAssocID="{96721815-6314-4582-B0AA-E68D8FE56EE5}" presName="parentLeftMargin" presStyleLbl="node1" presStyleIdx="0" presStyleCnt="3"/>
      <dgm:spPr/>
    </dgm:pt>
    <dgm:pt modelId="{36E9F253-CE5B-4052-BCB1-EFFFEA38FD06}" type="pres">
      <dgm:prSet presAssocID="{96721815-6314-4582-B0AA-E68D8FE56E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1A3EFD-0299-498D-996C-FC10BC9FC889}" type="pres">
      <dgm:prSet presAssocID="{96721815-6314-4582-B0AA-E68D8FE56EE5}" presName="negativeSpace" presStyleCnt="0"/>
      <dgm:spPr/>
    </dgm:pt>
    <dgm:pt modelId="{3F617193-55AE-49DE-A34A-9957C23C9A93}" type="pres">
      <dgm:prSet presAssocID="{96721815-6314-4582-B0AA-E68D8FE56EE5}" presName="childText" presStyleLbl="conFgAcc1" presStyleIdx="0" presStyleCnt="3">
        <dgm:presLayoutVars>
          <dgm:bulletEnabled val="1"/>
        </dgm:presLayoutVars>
      </dgm:prSet>
      <dgm:spPr/>
    </dgm:pt>
    <dgm:pt modelId="{F159B56E-101B-42D7-BC8A-4B302F9328FA}" type="pres">
      <dgm:prSet presAssocID="{ECE5BA6C-97AE-4F0D-9119-49F3704CFBCB}" presName="spaceBetweenRectangles" presStyleCnt="0"/>
      <dgm:spPr/>
    </dgm:pt>
    <dgm:pt modelId="{C12FCD66-B8BB-4B54-8BFD-E903532A755F}" type="pres">
      <dgm:prSet presAssocID="{34AEA4C5-D627-4B04-9A88-D9CC805B25FE}" presName="parentLin" presStyleCnt="0"/>
      <dgm:spPr/>
    </dgm:pt>
    <dgm:pt modelId="{1E8203CC-AE1B-41CF-BCC2-DB71BD81F1F9}" type="pres">
      <dgm:prSet presAssocID="{34AEA4C5-D627-4B04-9A88-D9CC805B25FE}" presName="parentLeftMargin" presStyleLbl="node1" presStyleIdx="0" presStyleCnt="3"/>
      <dgm:spPr/>
    </dgm:pt>
    <dgm:pt modelId="{5500F41A-A222-44FE-97AC-AE3B37F4936A}" type="pres">
      <dgm:prSet presAssocID="{34AEA4C5-D627-4B04-9A88-D9CC805B25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7F31FE-4CD6-4BF5-980F-CA7AE4D21F25}" type="pres">
      <dgm:prSet presAssocID="{34AEA4C5-D627-4B04-9A88-D9CC805B25FE}" presName="negativeSpace" presStyleCnt="0"/>
      <dgm:spPr/>
    </dgm:pt>
    <dgm:pt modelId="{F9AF6B5E-7785-4FC5-86AD-17E6AE31D518}" type="pres">
      <dgm:prSet presAssocID="{34AEA4C5-D627-4B04-9A88-D9CC805B25FE}" presName="childText" presStyleLbl="conFgAcc1" presStyleIdx="1" presStyleCnt="3">
        <dgm:presLayoutVars>
          <dgm:bulletEnabled val="1"/>
        </dgm:presLayoutVars>
      </dgm:prSet>
      <dgm:spPr/>
    </dgm:pt>
    <dgm:pt modelId="{AE9858C3-80DC-4AA8-B1B5-27264B840215}" type="pres">
      <dgm:prSet presAssocID="{E2808DEA-E5F4-4DFB-8CBC-6227B59EDFFE}" presName="spaceBetweenRectangles" presStyleCnt="0"/>
      <dgm:spPr/>
    </dgm:pt>
    <dgm:pt modelId="{FE086C27-8F70-4743-A839-E1F52832BCEA}" type="pres">
      <dgm:prSet presAssocID="{CF53253F-EAA7-414B-942F-42A8801917D3}" presName="parentLin" presStyleCnt="0"/>
      <dgm:spPr/>
    </dgm:pt>
    <dgm:pt modelId="{15B105FE-B7A3-4C90-8F8F-D9E8C4EC603B}" type="pres">
      <dgm:prSet presAssocID="{CF53253F-EAA7-414B-942F-42A8801917D3}" presName="parentLeftMargin" presStyleLbl="node1" presStyleIdx="1" presStyleCnt="3"/>
      <dgm:spPr/>
    </dgm:pt>
    <dgm:pt modelId="{AD7F2617-04DE-4CB1-B077-3367AC9DF49E}" type="pres">
      <dgm:prSet presAssocID="{CF53253F-EAA7-414B-942F-42A8801917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2D6E4C-AB9F-496F-B2BF-0C0949DFE46E}" type="pres">
      <dgm:prSet presAssocID="{CF53253F-EAA7-414B-942F-42A8801917D3}" presName="negativeSpace" presStyleCnt="0"/>
      <dgm:spPr/>
    </dgm:pt>
    <dgm:pt modelId="{0516D788-4397-4329-BB78-55E019B240E8}" type="pres">
      <dgm:prSet presAssocID="{CF53253F-EAA7-414B-942F-42A8801917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790609-DBD8-43D5-9EF0-40CD74AE0B56}" type="presOf" srcId="{CD5B99C1-19B6-469E-93C3-576263C70A11}" destId="{3F617193-55AE-49DE-A34A-9957C23C9A93}" srcOrd="0" destOrd="5" presId="urn:microsoft.com/office/officeart/2005/8/layout/list1"/>
    <dgm:cxn modelId="{2132DC0C-7135-419F-85B2-C1AB89ACAF11}" type="presOf" srcId="{C058DCA5-34DC-41D5-9DDB-0C0E7D4F2218}" destId="{3F617193-55AE-49DE-A34A-9957C23C9A93}" srcOrd="0" destOrd="2" presId="urn:microsoft.com/office/officeart/2005/8/layout/list1"/>
    <dgm:cxn modelId="{77152C0D-6F5E-4678-BFBC-76D1A1F7E6FE}" type="presOf" srcId="{96721815-6314-4582-B0AA-E68D8FE56EE5}" destId="{72BA0AAF-6D48-4B3D-A1F7-FE4F698463BC}" srcOrd="0" destOrd="0" presId="urn:microsoft.com/office/officeart/2005/8/layout/list1"/>
    <dgm:cxn modelId="{FB0ACA13-6991-411A-8041-AAEF9213C559}" type="presOf" srcId="{022C45B7-5268-4826-B5D7-412DE8951ACA}" destId="{1C17DE98-B749-40BE-BA32-1A2061B08CA1}" srcOrd="0" destOrd="0" presId="urn:microsoft.com/office/officeart/2005/8/layout/list1"/>
    <dgm:cxn modelId="{54DB2D15-14D2-4B10-832B-C56F493868A9}" srcId="{022C45B7-5268-4826-B5D7-412DE8951ACA}" destId="{CF53253F-EAA7-414B-942F-42A8801917D3}" srcOrd="2" destOrd="0" parTransId="{6BB6B2D4-8C8A-4974-A05A-BD830298AEAD}" sibTransId="{780A1873-6D36-40AA-99D0-6AAD3057B9F1}"/>
    <dgm:cxn modelId="{52CF8417-FBB1-4E29-A0A8-C574E0C4FC06}" type="presOf" srcId="{EDED3FAC-FB13-42E8-8775-1FCD02386CED}" destId="{3F617193-55AE-49DE-A34A-9957C23C9A93}" srcOrd="0" destOrd="0" presId="urn:microsoft.com/office/officeart/2005/8/layout/list1"/>
    <dgm:cxn modelId="{1213DF17-DB4F-486B-AA33-7D1AF13997D9}" srcId="{022C45B7-5268-4826-B5D7-412DE8951ACA}" destId="{34AEA4C5-D627-4B04-9A88-D9CC805B25FE}" srcOrd="1" destOrd="0" parTransId="{B94960A1-6773-45B9-8062-FE7F301F8CAB}" sibTransId="{E2808DEA-E5F4-4DFB-8CBC-6227B59EDFFE}"/>
    <dgm:cxn modelId="{AEFE6B1D-F9B6-4A37-B53B-1F8F1F24927B}" srcId="{96721815-6314-4582-B0AA-E68D8FE56EE5}" destId="{CD5B99C1-19B6-469E-93C3-576263C70A11}" srcOrd="5" destOrd="0" parTransId="{31128233-E0C8-4B3E-A772-1E6BA133A233}" sibTransId="{8B1C9FF0-FF0E-4207-8BD4-02BB12196BFB}"/>
    <dgm:cxn modelId="{4A699B2C-0958-4988-9E39-33F28CAE9C47}" type="presOf" srcId="{CF53253F-EAA7-414B-942F-42A8801917D3}" destId="{15B105FE-B7A3-4C90-8F8F-D9E8C4EC603B}" srcOrd="0" destOrd="0" presId="urn:microsoft.com/office/officeart/2005/8/layout/list1"/>
    <dgm:cxn modelId="{AEE54234-4DAE-4409-8462-F36957721965}" type="presOf" srcId="{B109FF22-F3B2-4FB1-9F3D-28A7EAF8384C}" destId="{3F617193-55AE-49DE-A34A-9957C23C9A93}" srcOrd="0" destOrd="4" presId="urn:microsoft.com/office/officeart/2005/8/layout/list1"/>
    <dgm:cxn modelId="{E2EC824A-2339-468E-875F-2BE0F5A685AC}" srcId="{96721815-6314-4582-B0AA-E68D8FE56EE5}" destId="{49326DD4-9E8C-41E6-A932-3E2B45A6DFD3}" srcOrd="3" destOrd="0" parTransId="{BAD400D5-43F4-4FF0-98B3-EF644E1CDCEA}" sibTransId="{6FC18B99-57AA-4C06-B043-D765604C1698}"/>
    <dgm:cxn modelId="{86DC7B57-DE65-4D41-8D9B-51BA2B558E13}" srcId="{022C45B7-5268-4826-B5D7-412DE8951ACA}" destId="{96721815-6314-4582-B0AA-E68D8FE56EE5}" srcOrd="0" destOrd="0" parTransId="{9D83446D-BC0F-49AA-AFFB-9D7F418A190D}" sibTransId="{ECE5BA6C-97AE-4F0D-9119-49F3704CFBCB}"/>
    <dgm:cxn modelId="{FC77F35B-47D8-4C01-B41F-92D34FBB657D}" type="presOf" srcId="{34AEA4C5-D627-4B04-9A88-D9CC805B25FE}" destId="{1E8203CC-AE1B-41CF-BCC2-DB71BD81F1F9}" srcOrd="0" destOrd="0" presId="urn:microsoft.com/office/officeart/2005/8/layout/list1"/>
    <dgm:cxn modelId="{EFB18483-8B1B-4D8D-9472-EC878BD8D899}" type="presOf" srcId="{96721815-6314-4582-B0AA-E68D8FE56EE5}" destId="{36E9F253-CE5B-4052-BCB1-EFFFEA38FD06}" srcOrd="1" destOrd="0" presId="urn:microsoft.com/office/officeart/2005/8/layout/list1"/>
    <dgm:cxn modelId="{EDFB678E-33C1-434D-9E0D-6B5551DD2941}" type="presOf" srcId="{9178A816-6C26-4676-BFAE-B6486DDBE81D}" destId="{3F617193-55AE-49DE-A34A-9957C23C9A93}" srcOrd="0" destOrd="1" presId="urn:microsoft.com/office/officeart/2005/8/layout/list1"/>
    <dgm:cxn modelId="{4B540DC9-5B8A-4729-B552-6E378DB1C9DA}" type="presOf" srcId="{49326DD4-9E8C-41E6-A932-3E2B45A6DFD3}" destId="{3F617193-55AE-49DE-A34A-9957C23C9A93}" srcOrd="0" destOrd="3" presId="urn:microsoft.com/office/officeart/2005/8/layout/list1"/>
    <dgm:cxn modelId="{826345CC-9784-4E47-9EBA-DDA5E3B2CF6E}" type="presOf" srcId="{34AEA4C5-D627-4B04-9A88-D9CC805B25FE}" destId="{5500F41A-A222-44FE-97AC-AE3B37F4936A}" srcOrd="1" destOrd="0" presId="urn:microsoft.com/office/officeart/2005/8/layout/list1"/>
    <dgm:cxn modelId="{FF4C21D1-7270-47BC-A550-65EAA7BA8453}" srcId="{96721815-6314-4582-B0AA-E68D8FE56EE5}" destId="{C058DCA5-34DC-41D5-9DDB-0C0E7D4F2218}" srcOrd="2" destOrd="0" parTransId="{60E80B4D-7A38-4F71-B420-681F51BADD36}" sibTransId="{3C2FE4F1-AB1D-489C-8EBC-302B16A35B49}"/>
    <dgm:cxn modelId="{3EC0B0D9-5D24-47EC-8CC5-BDBE7A64D44C}" srcId="{96721815-6314-4582-B0AA-E68D8FE56EE5}" destId="{B109FF22-F3B2-4FB1-9F3D-28A7EAF8384C}" srcOrd="4" destOrd="0" parTransId="{F8EA8B30-669D-48ED-94D3-5654E1D92324}" sibTransId="{E4ADA2EA-64F8-4EA8-803D-F651AF8AFB79}"/>
    <dgm:cxn modelId="{E2C03AE2-9E89-45D8-B279-AA8FE6ED3E3A}" srcId="{96721815-6314-4582-B0AA-E68D8FE56EE5}" destId="{9178A816-6C26-4676-BFAE-B6486DDBE81D}" srcOrd="1" destOrd="0" parTransId="{4FD3161B-FCCB-4CC1-905B-FD468BEE4631}" sibTransId="{08C0E0B9-D617-465F-B2B1-11556D655DF6}"/>
    <dgm:cxn modelId="{D38DC3E6-8EDE-45B7-A330-CDF3EC4FA9C1}" srcId="{96721815-6314-4582-B0AA-E68D8FE56EE5}" destId="{EDED3FAC-FB13-42E8-8775-1FCD02386CED}" srcOrd="0" destOrd="0" parTransId="{DC003077-FAF8-411C-9D01-6A2180701043}" sibTransId="{B0F2A5E9-9673-4418-AC7B-34EFC25908FE}"/>
    <dgm:cxn modelId="{8AD619F5-517D-4169-9EE0-DB83256892F9}" type="presOf" srcId="{CF53253F-EAA7-414B-942F-42A8801917D3}" destId="{AD7F2617-04DE-4CB1-B077-3367AC9DF49E}" srcOrd="1" destOrd="0" presId="urn:microsoft.com/office/officeart/2005/8/layout/list1"/>
    <dgm:cxn modelId="{709108A4-6254-4AB3-860C-9A32652E17F3}" type="presParOf" srcId="{1C17DE98-B749-40BE-BA32-1A2061B08CA1}" destId="{E6D5B532-E1BF-4D31-BD99-0DF9AEE83B5C}" srcOrd="0" destOrd="0" presId="urn:microsoft.com/office/officeart/2005/8/layout/list1"/>
    <dgm:cxn modelId="{451C2A33-BCBD-414D-8695-02F3AA6316EF}" type="presParOf" srcId="{E6D5B532-E1BF-4D31-BD99-0DF9AEE83B5C}" destId="{72BA0AAF-6D48-4B3D-A1F7-FE4F698463BC}" srcOrd="0" destOrd="0" presId="urn:microsoft.com/office/officeart/2005/8/layout/list1"/>
    <dgm:cxn modelId="{5483BFD5-01EA-41B6-98DF-FF9CFFDCF3CD}" type="presParOf" srcId="{E6D5B532-E1BF-4D31-BD99-0DF9AEE83B5C}" destId="{36E9F253-CE5B-4052-BCB1-EFFFEA38FD06}" srcOrd="1" destOrd="0" presId="urn:microsoft.com/office/officeart/2005/8/layout/list1"/>
    <dgm:cxn modelId="{CA943E0B-2B0D-480D-B686-8826B5E8492C}" type="presParOf" srcId="{1C17DE98-B749-40BE-BA32-1A2061B08CA1}" destId="{191A3EFD-0299-498D-996C-FC10BC9FC889}" srcOrd="1" destOrd="0" presId="urn:microsoft.com/office/officeart/2005/8/layout/list1"/>
    <dgm:cxn modelId="{D736455A-0409-4C71-BB77-363608A33241}" type="presParOf" srcId="{1C17DE98-B749-40BE-BA32-1A2061B08CA1}" destId="{3F617193-55AE-49DE-A34A-9957C23C9A93}" srcOrd="2" destOrd="0" presId="urn:microsoft.com/office/officeart/2005/8/layout/list1"/>
    <dgm:cxn modelId="{3BFAE1FF-7EC9-4F92-B41C-99A91820DC56}" type="presParOf" srcId="{1C17DE98-B749-40BE-BA32-1A2061B08CA1}" destId="{F159B56E-101B-42D7-BC8A-4B302F9328FA}" srcOrd="3" destOrd="0" presId="urn:microsoft.com/office/officeart/2005/8/layout/list1"/>
    <dgm:cxn modelId="{1C865246-06DC-4D40-9DD7-23579FF65954}" type="presParOf" srcId="{1C17DE98-B749-40BE-BA32-1A2061B08CA1}" destId="{C12FCD66-B8BB-4B54-8BFD-E903532A755F}" srcOrd="4" destOrd="0" presId="urn:microsoft.com/office/officeart/2005/8/layout/list1"/>
    <dgm:cxn modelId="{669E26D8-95F9-45FA-AD31-769CBF477CDE}" type="presParOf" srcId="{C12FCD66-B8BB-4B54-8BFD-E903532A755F}" destId="{1E8203CC-AE1B-41CF-BCC2-DB71BD81F1F9}" srcOrd="0" destOrd="0" presId="urn:microsoft.com/office/officeart/2005/8/layout/list1"/>
    <dgm:cxn modelId="{4B445098-1E25-4E3F-B139-4EE9C09ECAD0}" type="presParOf" srcId="{C12FCD66-B8BB-4B54-8BFD-E903532A755F}" destId="{5500F41A-A222-44FE-97AC-AE3B37F4936A}" srcOrd="1" destOrd="0" presId="urn:microsoft.com/office/officeart/2005/8/layout/list1"/>
    <dgm:cxn modelId="{039EED4F-D117-4FE5-9270-A266EF1DFDF0}" type="presParOf" srcId="{1C17DE98-B749-40BE-BA32-1A2061B08CA1}" destId="{2C7F31FE-4CD6-4BF5-980F-CA7AE4D21F25}" srcOrd="5" destOrd="0" presId="urn:microsoft.com/office/officeart/2005/8/layout/list1"/>
    <dgm:cxn modelId="{4F11CC32-C5BE-4D78-B137-39613A0DFE5D}" type="presParOf" srcId="{1C17DE98-B749-40BE-BA32-1A2061B08CA1}" destId="{F9AF6B5E-7785-4FC5-86AD-17E6AE31D518}" srcOrd="6" destOrd="0" presId="urn:microsoft.com/office/officeart/2005/8/layout/list1"/>
    <dgm:cxn modelId="{F7FC3C13-6C01-4031-8A01-9D69343E2908}" type="presParOf" srcId="{1C17DE98-B749-40BE-BA32-1A2061B08CA1}" destId="{AE9858C3-80DC-4AA8-B1B5-27264B840215}" srcOrd="7" destOrd="0" presId="urn:microsoft.com/office/officeart/2005/8/layout/list1"/>
    <dgm:cxn modelId="{5FFF88E2-AE55-4DDF-BEA7-D61E1036C51B}" type="presParOf" srcId="{1C17DE98-B749-40BE-BA32-1A2061B08CA1}" destId="{FE086C27-8F70-4743-A839-E1F52832BCEA}" srcOrd="8" destOrd="0" presId="urn:microsoft.com/office/officeart/2005/8/layout/list1"/>
    <dgm:cxn modelId="{455C6775-723A-4F26-8D14-B0D99B02A15C}" type="presParOf" srcId="{FE086C27-8F70-4743-A839-E1F52832BCEA}" destId="{15B105FE-B7A3-4C90-8F8F-D9E8C4EC603B}" srcOrd="0" destOrd="0" presId="urn:microsoft.com/office/officeart/2005/8/layout/list1"/>
    <dgm:cxn modelId="{1B7CE0F4-B191-4E08-837F-BFEF16CC6723}" type="presParOf" srcId="{FE086C27-8F70-4743-A839-E1F52832BCEA}" destId="{AD7F2617-04DE-4CB1-B077-3367AC9DF49E}" srcOrd="1" destOrd="0" presId="urn:microsoft.com/office/officeart/2005/8/layout/list1"/>
    <dgm:cxn modelId="{6947E7AE-3521-4B0E-9CBB-AF37E9B7ADCB}" type="presParOf" srcId="{1C17DE98-B749-40BE-BA32-1A2061B08CA1}" destId="{EE2D6E4C-AB9F-496F-B2BF-0C0949DFE46E}" srcOrd="9" destOrd="0" presId="urn:microsoft.com/office/officeart/2005/8/layout/list1"/>
    <dgm:cxn modelId="{C055894D-917E-47D2-A854-A7CA5CFF30C7}" type="presParOf" srcId="{1C17DE98-B749-40BE-BA32-1A2061B08CA1}" destId="{0516D788-4397-4329-BB78-55E019B240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86FB45-7DCF-42B1-AFFE-BF67ED3AF01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6298A9-F091-4CBF-B21E-E29923693B30}">
      <dgm:prSet/>
      <dgm:spPr/>
      <dgm:t>
        <a:bodyPr/>
        <a:lstStyle/>
        <a:p>
          <a:r>
            <a:rPr lang="en-US" b="0" i="0"/>
            <a:t>Consider your patient and meet them where they are</a:t>
          </a:r>
          <a:endParaRPr lang="en-US"/>
        </a:p>
      </dgm:t>
    </dgm:pt>
    <dgm:pt modelId="{891CD5C0-263F-4B51-AD40-E31AAF172144}" type="parTrans" cxnId="{75711A6A-C7C2-4189-AFDA-D80263B81385}">
      <dgm:prSet/>
      <dgm:spPr/>
      <dgm:t>
        <a:bodyPr/>
        <a:lstStyle/>
        <a:p>
          <a:endParaRPr lang="en-US"/>
        </a:p>
      </dgm:t>
    </dgm:pt>
    <dgm:pt modelId="{2C5313ED-2A62-480E-8DF3-4AA4AEECD647}" type="sibTrans" cxnId="{75711A6A-C7C2-4189-AFDA-D80263B81385}">
      <dgm:prSet/>
      <dgm:spPr/>
      <dgm:t>
        <a:bodyPr/>
        <a:lstStyle/>
        <a:p>
          <a:endParaRPr lang="en-US"/>
        </a:p>
      </dgm:t>
    </dgm:pt>
    <dgm:pt modelId="{D37D030C-203C-4708-AACF-326EC1308FA6}">
      <dgm:prSet/>
      <dgm:spPr/>
      <dgm:t>
        <a:bodyPr/>
        <a:lstStyle/>
        <a:p>
          <a:r>
            <a:rPr lang="en-US" b="0" i="0"/>
            <a:t>Start with strength training and then move into endurance training</a:t>
          </a:r>
          <a:endParaRPr lang="en-US"/>
        </a:p>
      </dgm:t>
    </dgm:pt>
    <dgm:pt modelId="{B487B61B-2BE1-453B-8226-BF2E48D6A7A8}" type="parTrans" cxnId="{DE29FFD4-E729-4E9A-A516-2DC3FB8C0354}">
      <dgm:prSet/>
      <dgm:spPr/>
      <dgm:t>
        <a:bodyPr/>
        <a:lstStyle/>
        <a:p>
          <a:endParaRPr lang="en-US"/>
        </a:p>
      </dgm:t>
    </dgm:pt>
    <dgm:pt modelId="{47A89EBD-D332-49B1-B14F-A8E3067E3C81}" type="sibTrans" cxnId="{DE29FFD4-E729-4E9A-A516-2DC3FB8C0354}">
      <dgm:prSet/>
      <dgm:spPr/>
      <dgm:t>
        <a:bodyPr/>
        <a:lstStyle/>
        <a:p>
          <a:endParaRPr lang="en-US"/>
        </a:p>
      </dgm:t>
    </dgm:pt>
    <dgm:pt modelId="{233903B1-CC46-4017-98D2-F302476192AE}" type="pres">
      <dgm:prSet presAssocID="{C986FB45-7DCF-42B1-AFFE-BF67ED3AF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F8ABB3-3DF9-4264-A0C1-881D231E583D}" type="pres">
      <dgm:prSet presAssocID="{BB6298A9-F091-4CBF-B21E-E29923693B30}" presName="hierRoot1" presStyleCnt="0"/>
      <dgm:spPr/>
    </dgm:pt>
    <dgm:pt modelId="{DBC4AAF5-E0BD-4401-BE66-2B73A3B78D5A}" type="pres">
      <dgm:prSet presAssocID="{BB6298A9-F091-4CBF-B21E-E29923693B30}" presName="composite" presStyleCnt="0"/>
      <dgm:spPr/>
    </dgm:pt>
    <dgm:pt modelId="{C5F68411-38E5-4AAF-97D6-C69A1B7EA720}" type="pres">
      <dgm:prSet presAssocID="{BB6298A9-F091-4CBF-B21E-E29923693B30}" presName="background" presStyleLbl="node0" presStyleIdx="0" presStyleCnt="2"/>
      <dgm:spPr/>
    </dgm:pt>
    <dgm:pt modelId="{344ED500-8947-4022-8645-6BFA1394B0A9}" type="pres">
      <dgm:prSet presAssocID="{BB6298A9-F091-4CBF-B21E-E29923693B30}" presName="text" presStyleLbl="fgAcc0" presStyleIdx="0" presStyleCnt="2">
        <dgm:presLayoutVars>
          <dgm:chPref val="3"/>
        </dgm:presLayoutVars>
      </dgm:prSet>
      <dgm:spPr/>
    </dgm:pt>
    <dgm:pt modelId="{E46FEE76-93E2-41C0-BE09-C97DBA3C3833}" type="pres">
      <dgm:prSet presAssocID="{BB6298A9-F091-4CBF-B21E-E29923693B30}" presName="hierChild2" presStyleCnt="0"/>
      <dgm:spPr/>
    </dgm:pt>
    <dgm:pt modelId="{2735040A-7B84-4C3D-9CC5-6D6DC2862754}" type="pres">
      <dgm:prSet presAssocID="{D37D030C-203C-4708-AACF-326EC1308FA6}" presName="hierRoot1" presStyleCnt="0"/>
      <dgm:spPr/>
    </dgm:pt>
    <dgm:pt modelId="{7E6DD9AE-85DC-41EA-BF55-EC2AD7089971}" type="pres">
      <dgm:prSet presAssocID="{D37D030C-203C-4708-AACF-326EC1308FA6}" presName="composite" presStyleCnt="0"/>
      <dgm:spPr/>
    </dgm:pt>
    <dgm:pt modelId="{124C9C6A-2AC5-4F3D-B8D6-C7BE24C948FD}" type="pres">
      <dgm:prSet presAssocID="{D37D030C-203C-4708-AACF-326EC1308FA6}" presName="background" presStyleLbl="node0" presStyleIdx="1" presStyleCnt="2"/>
      <dgm:spPr/>
    </dgm:pt>
    <dgm:pt modelId="{17730387-1CAD-4ABC-BB31-294654C593CE}" type="pres">
      <dgm:prSet presAssocID="{D37D030C-203C-4708-AACF-326EC1308FA6}" presName="text" presStyleLbl="fgAcc0" presStyleIdx="1" presStyleCnt="2">
        <dgm:presLayoutVars>
          <dgm:chPref val="3"/>
        </dgm:presLayoutVars>
      </dgm:prSet>
      <dgm:spPr/>
    </dgm:pt>
    <dgm:pt modelId="{4FB517F3-5099-48C8-85F6-A39BDC409923}" type="pres">
      <dgm:prSet presAssocID="{D37D030C-203C-4708-AACF-326EC1308FA6}" presName="hierChild2" presStyleCnt="0"/>
      <dgm:spPr/>
    </dgm:pt>
  </dgm:ptLst>
  <dgm:cxnLst>
    <dgm:cxn modelId="{75711A6A-C7C2-4189-AFDA-D80263B81385}" srcId="{C986FB45-7DCF-42B1-AFFE-BF67ED3AF01C}" destId="{BB6298A9-F091-4CBF-B21E-E29923693B30}" srcOrd="0" destOrd="0" parTransId="{891CD5C0-263F-4B51-AD40-E31AAF172144}" sibTransId="{2C5313ED-2A62-480E-8DF3-4AA4AEECD647}"/>
    <dgm:cxn modelId="{81E5B86F-DF5D-49CB-B36F-463BE2E51C88}" type="presOf" srcId="{BB6298A9-F091-4CBF-B21E-E29923693B30}" destId="{344ED500-8947-4022-8645-6BFA1394B0A9}" srcOrd="0" destOrd="0" presId="urn:microsoft.com/office/officeart/2005/8/layout/hierarchy1"/>
    <dgm:cxn modelId="{B6A93E7F-0351-4D1E-881A-E51CEA6B967E}" type="presOf" srcId="{C986FB45-7DCF-42B1-AFFE-BF67ED3AF01C}" destId="{233903B1-CC46-4017-98D2-F302476192AE}" srcOrd="0" destOrd="0" presId="urn:microsoft.com/office/officeart/2005/8/layout/hierarchy1"/>
    <dgm:cxn modelId="{DE29FFD4-E729-4E9A-A516-2DC3FB8C0354}" srcId="{C986FB45-7DCF-42B1-AFFE-BF67ED3AF01C}" destId="{D37D030C-203C-4708-AACF-326EC1308FA6}" srcOrd="1" destOrd="0" parTransId="{B487B61B-2BE1-453B-8226-BF2E48D6A7A8}" sibTransId="{47A89EBD-D332-49B1-B14F-A8E3067E3C81}"/>
    <dgm:cxn modelId="{33B1A7F0-D6DD-4EDF-BEF2-B48575B81024}" type="presOf" srcId="{D37D030C-203C-4708-AACF-326EC1308FA6}" destId="{17730387-1CAD-4ABC-BB31-294654C593CE}" srcOrd="0" destOrd="0" presId="urn:microsoft.com/office/officeart/2005/8/layout/hierarchy1"/>
    <dgm:cxn modelId="{E69D8EB8-B3DB-4B1B-9594-1022211E8DD9}" type="presParOf" srcId="{233903B1-CC46-4017-98D2-F302476192AE}" destId="{95F8ABB3-3DF9-4264-A0C1-881D231E583D}" srcOrd="0" destOrd="0" presId="urn:microsoft.com/office/officeart/2005/8/layout/hierarchy1"/>
    <dgm:cxn modelId="{E59587E1-03FD-47B4-90D7-84674B42CEC9}" type="presParOf" srcId="{95F8ABB3-3DF9-4264-A0C1-881D231E583D}" destId="{DBC4AAF5-E0BD-4401-BE66-2B73A3B78D5A}" srcOrd="0" destOrd="0" presId="urn:microsoft.com/office/officeart/2005/8/layout/hierarchy1"/>
    <dgm:cxn modelId="{30E4CDBF-D99B-4114-B297-4ABAA3FECCA2}" type="presParOf" srcId="{DBC4AAF5-E0BD-4401-BE66-2B73A3B78D5A}" destId="{C5F68411-38E5-4AAF-97D6-C69A1B7EA720}" srcOrd="0" destOrd="0" presId="urn:microsoft.com/office/officeart/2005/8/layout/hierarchy1"/>
    <dgm:cxn modelId="{9E1FCADA-76C6-4497-8985-A3AC3B45357E}" type="presParOf" srcId="{DBC4AAF5-E0BD-4401-BE66-2B73A3B78D5A}" destId="{344ED500-8947-4022-8645-6BFA1394B0A9}" srcOrd="1" destOrd="0" presId="urn:microsoft.com/office/officeart/2005/8/layout/hierarchy1"/>
    <dgm:cxn modelId="{ED520CB6-7D64-47D9-B0FE-E4774BC2BC1A}" type="presParOf" srcId="{95F8ABB3-3DF9-4264-A0C1-881D231E583D}" destId="{E46FEE76-93E2-41C0-BE09-C97DBA3C3833}" srcOrd="1" destOrd="0" presId="urn:microsoft.com/office/officeart/2005/8/layout/hierarchy1"/>
    <dgm:cxn modelId="{0B0057C9-86C8-43F1-A388-1E9B3D1C52EC}" type="presParOf" srcId="{233903B1-CC46-4017-98D2-F302476192AE}" destId="{2735040A-7B84-4C3D-9CC5-6D6DC2862754}" srcOrd="1" destOrd="0" presId="urn:microsoft.com/office/officeart/2005/8/layout/hierarchy1"/>
    <dgm:cxn modelId="{CE092F8D-0770-44E3-9383-6C8D8E519DE6}" type="presParOf" srcId="{2735040A-7B84-4C3D-9CC5-6D6DC2862754}" destId="{7E6DD9AE-85DC-41EA-BF55-EC2AD7089971}" srcOrd="0" destOrd="0" presId="urn:microsoft.com/office/officeart/2005/8/layout/hierarchy1"/>
    <dgm:cxn modelId="{8A925492-8FA4-4D9B-843C-90406460E722}" type="presParOf" srcId="{7E6DD9AE-85DC-41EA-BF55-EC2AD7089971}" destId="{124C9C6A-2AC5-4F3D-B8D6-C7BE24C948FD}" srcOrd="0" destOrd="0" presId="urn:microsoft.com/office/officeart/2005/8/layout/hierarchy1"/>
    <dgm:cxn modelId="{7890B063-C6D7-45D8-9838-421AD26CA1F0}" type="presParOf" srcId="{7E6DD9AE-85DC-41EA-BF55-EC2AD7089971}" destId="{17730387-1CAD-4ABC-BB31-294654C593CE}" srcOrd="1" destOrd="0" presId="urn:microsoft.com/office/officeart/2005/8/layout/hierarchy1"/>
    <dgm:cxn modelId="{E1F57D18-E42E-4845-8F43-20BC810C3D6D}" type="presParOf" srcId="{2735040A-7B84-4C3D-9CC5-6D6DC2862754}" destId="{4FB517F3-5099-48C8-85F6-A39BDC4099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8EE77-41B5-4E01-A094-CDF6F0EF86E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A80F86-E954-4D7B-9C6E-5094F3C727E5}">
      <dgm:prSet/>
      <dgm:spPr/>
      <dgm:t>
        <a:bodyPr/>
        <a:lstStyle/>
        <a:p>
          <a:r>
            <a:rPr lang="en-US" b="0" i="0"/>
            <a:t>Arthritis</a:t>
          </a:r>
          <a:endParaRPr lang="en-US"/>
        </a:p>
      </dgm:t>
    </dgm:pt>
    <dgm:pt modelId="{70511DCF-8D46-47E4-8EE5-368E98B24CFC}" type="parTrans" cxnId="{5AB13017-D89B-42AC-B1AC-66570B8E7F37}">
      <dgm:prSet/>
      <dgm:spPr/>
      <dgm:t>
        <a:bodyPr/>
        <a:lstStyle/>
        <a:p>
          <a:endParaRPr lang="en-US"/>
        </a:p>
      </dgm:t>
    </dgm:pt>
    <dgm:pt modelId="{90F08A9A-52E9-4BE4-82BB-A107FB412FDC}" type="sibTrans" cxnId="{5AB13017-D89B-42AC-B1AC-66570B8E7F37}">
      <dgm:prSet/>
      <dgm:spPr/>
      <dgm:t>
        <a:bodyPr/>
        <a:lstStyle/>
        <a:p>
          <a:endParaRPr lang="en-US"/>
        </a:p>
      </dgm:t>
    </dgm:pt>
    <dgm:pt modelId="{9C478E3A-9702-414D-B680-E676BF91BA72}">
      <dgm:prSet/>
      <dgm:spPr/>
      <dgm:t>
        <a:bodyPr/>
        <a:lstStyle/>
        <a:p>
          <a:r>
            <a:rPr lang="en-US" b="0" i="0"/>
            <a:t>Heart/circulatory disease</a:t>
          </a:r>
          <a:endParaRPr lang="en-US"/>
        </a:p>
      </dgm:t>
    </dgm:pt>
    <dgm:pt modelId="{8DA881A4-F88B-43F5-B581-15084C16F8FC}" type="parTrans" cxnId="{4C50DE00-43B3-4861-A3C2-29B63772C823}">
      <dgm:prSet/>
      <dgm:spPr/>
      <dgm:t>
        <a:bodyPr/>
        <a:lstStyle/>
        <a:p>
          <a:endParaRPr lang="en-US"/>
        </a:p>
      </dgm:t>
    </dgm:pt>
    <dgm:pt modelId="{A7726E09-5CEE-438E-A8BE-A3CFA1AD6508}" type="sibTrans" cxnId="{4C50DE00-43B3-4861-A3C2-29B63772C823}">
      <dgm:prSet/>
      <dgm:spPr/>
      <dgm:t>
        <a:bodyPr/>
        <a:lstStyle/>
        <a:p>
          <a:endParaRPr lang="en-US"/>
        </a:p>
      </dgm:t>
    </dgm:pt>
    <dgm:pt modelId="{71C92112-5ED8-4493-8371-1308FEE1CC15}">
      <dgm:prSet/>
      <dgm:spPr/>
      <dgm:t>
        <a:bodyPr/>
        <a:lstStyle/>
        <a:p>
          <a:r>
            <a:rPr lang="en-US" b="0" i="0"/>
            <a:t>Vision/hearing deficits</a:t>
          </a:r>
          <a:endParaRPr lang="en-US"/>
        </a:p>
      </dgm:t>
    </dgm:pt>
    <dgm:pt modelId="{534F6A26-4084-4B5E-AD1D-F9DD2EABD665}" type="parTrans" cxnId="{9139A743-176D-47F6-94FA-D27693B83D53}">
      <dgm:prSet/>
      <dgm:spPr/>
      <dgm:t>
        <a:bodyPr/>
        <a:lstStyle/>
        <a:p>
          <a:endParaRPr lang="en-US"/>
        </a:p>
      </dgm:t>
    </dgm:pt>
    <dgm:pt modelId="{DDE9A2DC-C9A4-458D-8749-263A6492C335}" type="sibTrans" cxnId="{9139A743-176D-47F6-94FA-D27693B83D53}">
      <dgm:prSet/>
      <dgm:spPr/>
      <dgm:t>
        <a:bodyPr/>
        <a:lstStyle/>
        <a:p>
          <a:endParaRPr lang="en-US"/>
        </a:p>
      </dgm:t>
    </dgm:pt>
    <dgm:pt modelId="{651FAC9C-0BF5-4936-8E30-B840DD3F169E}">
      <dgm:prSet/>
      <dgm:spPr/>
      <dgm:t>
        <a:bodyPr/>
        <a:lstStyle/>
        <a:p>
          <a:r>
            <a:rPr lang="en-US" b="0" i="0"/>
            <a:t>Fracture/joint injury</a:t>
          </a:r>
          <a:endParaRPr lang="en-US"/>
        </a:p>
      </dgm:t>
    </dgm:pt>
    <dgm:pt modelId="{CA9EF1D2-569C-4552-8322-EDC407DAA059}" type="parTrans" cxnId="{30D153C7-93D8-4CA6-ACD4-CF8BE57130D5}">
      <dgm:prSet/>
      <dgm:spPr/>
      <dgm:t>
        <a:bodyPr/>
        <a:lstStyle/>
        <a:p>
          <a:endParaRPr lang="en-US"/>
        </a:p>
      </dgm:t>
    </dgm:pt>
    <dgm:pt modelId="{FBAB791E-F286-4FA7-B633-577E8FF86AE6}" type="sibTrans" cxnId="{30D153C7-93D8-4CA6-ACD4-CF8BE57130D5}">
      <dgm:prSet/>
      <dgm:spPr/>
      <dgm:t>
        <a:bodyPr/>
        <a:lstStyle/>
        <a:p>
          <a:endParaRPr lang="en-US"/>
        </a:p>
      </dgm:t>
    </dgm:pt>
    <dgm:pt modelId="{E7E6AB52-C207-4CF4-A6AD-CFA222E0F7EE}">
      <dgm:prSet/>
      <dgm:spPr/>
      <dgm:t>
        <a:bodyPr/>
        <a:lstStyle/>
        <a:p>
          <a:r>
            <a:rPr lang="en-US" b="0" i="0"/>
            <a:t>Diabetes</a:t>
          </a:r>
          <a:endParaRPr lang="en-US"/>
        </a:p>
      </dgm:t>
    </dgm:pt>
    <dgm:pt modelId="{C340C903-418C-44A4-A814-F5C64095FCFD}" type="parTrans" cxnId="{8E85D804-96F9-42AA-94AB-9B6D8D22235A}">
      <dgm:prSet/>
      <dgm:spPr/>
      <dgm:t>
        <a:bodyPr/>
        <a:lstStyle/>
        <a:p>
          <a:endParaRPr lang="en-US"/>
        </a:p>
      </dgm:t>
    </dgm:pt>
    <dgm:pt modelId="{1BDAAB61-E873-4131-92CE-51CBBD1DDF47}" type="sibTrans" cxnId="{8E85D804-96F9-42AA-94AB-9B6D8D22235A}">
      <dgm:prSet/>
      <dgm:spPr/>
      <dgm:t>
        <a:bodyPr/>
        <a:lstStyle/>
        <a:p>
          <a:endParaRPr lang="en-US"/>
        </a:p>
      </dgm:t>
    </dgm:pt>
    <dgm:pt modelId="{8723FE38-0EA0-494F-9139-B014EB580ECB}">
      <dgm:prSet/>
      <dgm:spPr/>
      <dgm:t>
        <a:bodyPr/>
        <a:lstStyle/>
        <a:p>
          <a:r>
            <a:rPr lang="en-US" b="0" i="0"/>
            <a:t>Mental illness</a:t>
          </a:r>
          <a:endParaRPr lang="en-US"/>
        </a:p>
      </dgm:t>
    </dgm:pt>
    <dgm:pt modelId="{C611EACE-E4CC-40B8-97A1-5EE82BAA4634}" type="parTrans" cxnId="{8309278B-ED32-420E-AC5C-F994516620F7}">
      <dgm:prSet/>
      <dgm:spPr/>
      <dgm:t>
        <a:bodyPr/>
        <a:lstStyle/>
        <a:p>
          <a:endParaRPr lang="en-US"/>
        </a:p>
      </dgm:t>
    </dgm:pt>
    <dgm:pt modelId="{6AE937A6-6CC0-4217-B971-DC3945EE0542}" type="sibTrans" cxnId="{8309278B-ED32-420E-AC5C-F994516620F7}">
      <dgm:prSet/>
      <dgm:spPr/>
      <dgm:t>
        <a:bodyPr/>
        <a:lstStyle/>
        <a:p>
          <a:endParaRPr lang="en-US"/>
        </a:p>
      </dgm:t>
    </dgm:pt>
    <dgm:pt modelId="{719206B2-2CBE-4703-9965-114E1A84AE49}">
      <dgm:prSet/>
      <dgm:spPr/>
      <dgm:t>
        <a:bodyPr/>
        <a:lstStyle/>
        <a:p>
          <a:r>
            <a:rPr lang="en-US" b="0" i="0"/>
            <a:t>Depression, dementia, other psychological disorders</a:t>
          </a:r>
          <a:endParaRPr lang="en-US"/>
        </a:p>
      </dgm:t>
    </dgm:pt>
    <dgm:pt modelId="{EA21F330-85C9-48C2-BF07-1163BA40B6B3}" type="parTrans" cxnId="{9F126CBC-B900-46EF-BCBA-B44307775D89}">
      <dgm:prSet/>
      <dgm:spPr/>
      <dgm:t>
        <a:bodyPr/>
        <a:lstStyle/>
        <a:p>
          <a:endParaRPr lang="en-US"/>
        </a:p>
      </dgm:t>
    </dgm:pt>
    <dgm:pt modelId="{297262E0-1F6E-4F46-8E1F-C75CDD406B67}" type="sibTrans" cxnId="{9F126CBC-B900-46EF-BCBA-B44307775D89}">
      <dgm:prSet/>
      <dgm:spPr/>
      <dgm:t>
        <a:bodyPr/>
        <a:lstStyle/>
        <a:p>
          <a:endParaRPr lang="en-US"/>
        </a:p>
      </dgm:t>
    </dgm:pt>
    <dgm:pt modelId="{47284569-F436-4CD3-B057-0AD5A778ACA8}" type="pres">
      <dgm:prSet presAssocID="{B048EE77-41B5-4E01-A094-CDF6F0EF86EF}" presName="linear" presStyleCnt="0">
        <dgm:presLayoutVars>
          <dgm:dir/>
          <dgm:animLvl val="lvl"/>
          <dgm:resizeHandles val="exact"/>
        </dgm:presLayoutVars>
      </dgm:prSet>
      <dgm:spPr/>
    </dgm:pt>
    <dgm:pt modelId="{7D6B5A35-2614-4831-96F0-B4FEDF14497E}" type="pres">
      <dgm:prSet presAssocID="{66A80F86-E954-4D7B-9C6E-5094F3C727E5}" presName="parentLin" presStyleCnt="0"/>
      <dgm:spPr/>
    </dgm:pt>
    <dgm:pt modelId="{6770F331-5E4F-496C-A4B4-7FB901536BBF}" type="pres">
      <dgm:prSet presAssocID="{66A80F86-E954-4D7B-9C6E-5094F3C727E5}" presName="parentLeftMargin" presStyleLbl="node1" presStyleIdx="0" presStyleCnt="6"/>
      <dgm:spPr/>
    </dgm:pt>
    <dgm:pt modelId="{18BF7B11-B7A9-48B5-B0B7-E37C610341E1}" type="pres">
      <dgm:prSet presAssocID="{66A80F86-E954-4D7B-9C6E-5094F3C727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D5EEC4-B296-4973-8DF3-73B2BAA6DBC1}" type="pres">
      <dgm:prSet presAssocID="{66A80F86-E954-4D7B-9C6E-5094F3C727E5}" presName="negativeSpace" presStyleCnt="0"/>
      <dgm:spPr/>
    </dgm:pt>
    <dgm:pt modelId="{C2611DFC-325F-4E5F-90E1-3137D26D59A6}" type="pres">
      <dgm:prSet presAssocID="{66A80F86-E954-4D7B-9C6E-5094F3C727E5}" presName="childText" presStyleLbl="conFgAcc1" presStyleIdx="0" presStyleCnt="6">
        <dgm:presLayoutVars>
          <dgm:bulletEnabled val="1"/>
        </dgm:presLayoutVars>
      </dgm:prSet>
      <dgm:spPr/>
    </dgm:pt>
    <dgm:pt modelId="{97CE43A3-0EBF-44CC-BAC9-B090C7EB2025}" type="pres">
      <dgm:prSet presAssocID="{90F08A9A-52E9-4BE4-82BB-A107FB412FDC}" presName="spaceBetweenRectangles" presStyleCnt="0"/>
      <dgm:spPr/>
    </dgm:pt>
    <dgm:pt modelId="{88294B4D-84DB-433F-A4D0-79C2499516D3}" type="pres">
      <dgm:prSet presAssocID="{9C478E3A-9702-414D-B680-E676BF91BA72}" presName="parentLin" presStyleCnt="0"/>
      <dgm:spPr/>
    </dgm:pt>
    <dgm:pt modelId="{482F286D-60CB-4010-B687-F49D82F0C299}" type="pres">
      <dgm:prSet presAssocID="{9C478E3A-9702-414D-B680-E676BF91BA72}" presName="parentLeftMargin" presStyleLbl="node1" presStyleIdx="0" presStyleCnt="6"/>
      <dgm:spPr/>
    </dgm:pt>
    <dgm:pt modelId="{57C641D4-1EE5-4D04-A8E6-93609E7BE27B}" type="pres">
      <dgm:prSet presAssocID="{9C478E3A-9702-414D-B680-E676BF91BA7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72F2B6-E657-4073-901F-90B9A63FE28F}" type="pres">
      <dgm:prSet presAssocID="{9C478E3A-9702-414D-B680-E676BF91BA72}" presName="negativeSpace" presStyleCnt="0"/>
      <dgm:spPr/>
    </dgm:pt>
    <dgm:pt modelId="{FE7F51A2-FB79-4BAD-B897-DFD0889B4DF1}" type="pres">
      <dgm:prSet presAssocID="{9C478E3A-9702-414D-B680-E676BF91BA72}" presName="childText" presStyleLbl="conFgAcc1" presStyleIdx="1" presStyleCnt="6">
        <dgm:presLayoutVars>
          <dgm:bulletEnabled val="1"/>
        </dgm:presLayoutVars>
      </dgm:prSet>
      <dgm:spPr/>
    </dgm:pt>
    <dgm:pt modelId="{D6C04A2A-8E11-4669-A9FD-AF478CBC2769}" type="pres">
      <dgm:prSet presAssocID="{A7726E09-5CEE-438E-A8BE-A3CFA1AD6508}" presName="spaceBetweenRectangles" presStyleCnt="0"/>
      <dgm:spPr/>
    </dgm:pt>
    <dgm:pt modelId="{86D37111-16E2-499E-B9CA-5B6A81C2EE8E}" type="pres">
      <dgm:prSet presAssocID="{71C92112-5ED8-4493-8371-1308FEE1CC15}" presName="parentLin" presStyleCnt="0"/>
      <dgm:spPr/>
    </dgm:pt>
    <dgm:pt modelId="{1126D5C2-8433-43DF-82F3-7A03F8586C42}" type="pres">
      <dgm:prSet presAssocID="{71C92112-5ED8-4493-8371-1308FEE1CC15}" presName="parentLeftMargin" presStyleLbl="node1" presStyleIdx="1" presStyleCnt="6"/>
      <dgm:spPr/>
    </dgm:pt>
    <dgm:pt modelId="{189E589F-F532-4EC5-A8EF-282937469512}" type="pres">
      <dgm:prSet presAssocID="{71C92112-5ED8-4493-8371-1308FEE1CC1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EA21C7-CA55-45F2-A084-2A42B7D90961}" type="pres">
      <dgm:prSet presAssocID="{71C92112-5ED8-4493-8371-1308FEE1CC15}" presName="negativeSpace" presStyleCnt="0"/>
      <dgm:spPr/>
    </dgm:pt>
    <dgm:pt modelId="{371680D2-0CB9-498D-A3BB-9AB638C8D63A}" type="pres">
      <dgm:prSet presAssocID="{71C92112-5ED8-4493-8371-1308FEE1CC15}" presName="childText" presStyleLbl="conFgAcc1" presStyleIdx="2" presStyleCnt="6">
        <dgm:presLayoutVars>
          <dgm:bulletEnabled val="1"/>
        </dgm:presLayoutVars>
      </dgm:prSet>
      <dgm:spPr/>
    </dgm:pt>
    <dgm:pt modelId="{90C4D492-AAF1-4B48-994F-32B938F21D60}" type="pres">
      <dgm:prSet presAssocID="{DDE9A2DC-C9A4-458D-8749-263A6492C335}" presName="spaceBetweenRectangles" presStyleCnt="0"/>
      <dgm:spPr/>
    </dgm:pt>
    <dgm:pt modelId="{47FF2AD5-FB17-495D-9A92-238ED747C04A}" type="pres">
      <dgm:prSet presAssocID="{651FAC9C-0BF5-4936-8E30-B840DD3F169E}" presName="parentLin" presStyleCnt="0"/>
      <dgm:spPr/>
    </dgm:pt>
    <dgm:pt modelId="{E0E3C7A6-3A41-4FA4-832D-DCB6C876FB9A}" type="pres">
      <dgm:prSet presAssocID="{651FAC9C-0BF5-4936-8E30-B840DD3F169E}" presName="parentLeftMargin" presStyleLbl="node1" presStyleIdx="2" presStyleCnt="6"/>
      <dgm:spPr/>
    </dgm:pt>
    <dgm:pt modelId="{3E5113F0-1FDF-418B-AFB1-ED173EFCDEE9}" type="pres">
      <dgm:prSet presAssocID="{651FAC9C-0BF5-4936-8E30-B840DD3F169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4E54236-63A5-4473-86F0-115E73E7A1E3}" type="pres">
      <dgm:prSet presAssocID="{651FAC9C-0BF5-4936-8E30-B840DD3F169E}" presName="negativeSpace" presStyleCnt="0"/>
      <dgm:spPr/>
    </dgm:pt>
    <dgm:pt modelId="{A036433F-2440-449D-849B-13A8578B4266}" type="pres">
      <dgm:prSet presAssocID="{651FAC9C-0BF5-4936-8E30-B840DD3F169E}" presName="childText" presStyleLbl="conFgAcc1" presStyleIdx="3" presStyleCnt="6">
        <dgm:presLayoutVars>
          <dgm:bulletEnabled val="1"/>
        </dgm:presLayoutVars>
      </dgm:prSet>
      <dgm:spPr/>
    </dgm:pt>
    <dgm:pt modelId="{CEB7EBE3-9D6A-4953-B6C0-63B892798B87}" type="pres">
      <dgm:prSet presAssocID="{FBAB791E-F286-4FA7-B633-577E8FF86AE6}" presName="spaceBetweenRectangles" presStyleCnt="0"/>
      <dgm:spPr/>
    </dgm:pt>
    <dgm:pt modelId="{5C7B477E-C031-4FDE-A192-DD431E93D90D}" type="pres">
      <dgm:prSet presAssocID="{E7E6AB52-C207-4CF4-A6AD-CFA222E0F7EE}" presName="parentLin" presStyleCnt="0"/>
      <dgm:spPr/>
    </dgm:pt>
    <dgm:pt modelId="{1E74D89A-ACF1-4830-98A8-075EA52DD618}" type="pres">
      <dgm:prSet presAssocID="{E7E6AB52-C207-4CF4-A6AD-CFA222E0F7EE}" presName="parentLeftMargin" presStyleLbl="node1" presStyleIdx="3" presStyleCnt="6"/>
      <dgm:spPr/>
    </dgm:pt>
    <dgm:pt modelId="{524DC18E-DC76-4D94-AE65-E165FFDB4EC5}" type="pres">
      <dgm:prSet presAssocID="{E7E6AB52-C207-4CF4-A6AD-CFA222E0F7E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DD63021-6C08-4BA1-BD14-7AEF50ED929C}" type="pres">
      <dgm:prSet presAssocID="{E7E6AB52-C207-4CF4-A6AD-CFA222E0F7EE}" presName="negativeSpace" presStyleCnt="0"/>
      <dgm:spPr/>
    </dgm:pt>
    <dgm:pt modelId="{CE44BBEE-20E1-4FDE-8CBC-6CFB63D1D849}" type="pres">
      <dgm:prSet presAssocID="{E7E6AB52-C207-4CF4-A6AD-CFA222E0F7EE}" presName="childText" presStyleLbl="conFgAcc1" presStyleIdx="4" presStyleCnt="6">
        <dgm:presLayoutVars>
          <dgm:bulletEnabled val="1"/>
        </dgm:presLayoutVars>
      </dgm:prSet>
      <dgm:spPr/>
    </dgm:pt>
    <dgm:pt modelId="{76009C1B-36F5-4184-A481-FDB6A2E6C790}" type="pres">
      <dgm:prSet presAssocID="{1BDAAB61-E873-4131-92CE-51CBBD1DDF47}" presName="spaceBetweenRectangles" presStyleCnt="0"/>
      <dgm:spPr/>
    </dgm:pt>
    <dgm:pt modelId="{D234EF65-A0B5-45D6-9B0C-F8359F2801B1}" type="pres">
      <dgm:prSet presAssocID="{8723FE38-0EA0-494F-9139-B014EB580ECB}" presName="parentLin" presStyleCnt="0"/>
      <dgm:spPr/>
    </dgm:pt>
    <dgm:pt modelId="{991BD9D3-04D7-4194-8BF7-57073AB115AD}" type="pres">
      <dgm:prSet presAssocID="{8723FE38-0EA0-494F-9139-B014EB580ECB}" presName="parentLeftMargin" presStyleLbl="node1" presStyleIdx="4" presStyleCnt="6"/>
      <dgm:spPr/>
    </dgm:pt>
    <dgm:pt modelId="{7C851765-438A-4081-8433-F4E6370D40E1}" type="pres">
      <dgm:prSet presAssocID="{8723FE38-0EA0-494F-9139-B014EB580EC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05A0541-0406-404E-908B-94ECCBDD339C}" type="pres">
      <dgm:prSet presAssocID="{8723FE38-0EA0-494F-9139-B014EB580ECB}" presName="negativeSpace" presStyleCnt="0"/>
      <dgm:spPr/>
    </dgm:pt>
    <dgm:pt modelId="{32362DE2-78AD-4875-8434-EE5C3A2813A6}" type="pres">
      <dgm:prSet presAssocID="{8723FE38-0EA0-494F-9139-B014EB580EC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C50DE00-43B3-4861-A3C2-29B63772C823}" srcId="{B048EE77-41B5-4E01-A094-CDF6F0EF86EF}" destId="{9C478E3A-9702-414D-B680-E676BF91BA72}" srcOrd="1" destOrd="0" parTransId="{8DA881A4-F88B-43F5-B581-15084C16F8FC}" sibTransId="{A7726E09-5CEE-438E-A8BE-A3CFA1AD6508}"/>
    <dgm:cxn modelId="{8E85D804-96F9-42AA-94AB-9B6D8D22235A}" srcId="{B048EE77-41B5-4E01-A094-CDF6F0EF86EF}" destId="{E7E6AB52-C207-4CF4-A6AD-CFA222E0F7EE}" srcOrd="4" destOrd="0" parTransId="{C340C903-418C-44A4-A814-F5C64095FCFD}" sibTransId="{1BDAAB61-E873-4131-92CE-51CBBD1DDF47}"/>
    <dgm:cxn modelId="{5AB13017-D89B-42AC-B1AC-66570B8E7F37}" srcId="{B048EE77-41B5-4E01-A094-CDF6F0EF86EF}" destId="{66A80F86-E954-4D7B-9C6E-5094F3C727E5}" srcOrd="0" destOrd="0" parTransId="{70511DCF-8D46-47E4-8EE5-368E98B24CFC}" sibTransId="{90F08A9A-52E9-4BE4-82BB-A107FB412FDC}"/>
    <dgm:cxn modelId="{C93EE341-6EA9-4A82-A324-9CB7E777D191}" type="presOf" srcId="{E7E6AB52-C207-4CF4-A6AD-CFA222E0F7EE}" destId="{1E74D89A-ACF1-4830-98A8-075EA52DD618}" srcOrd="0" destOrd="0" presId="urn:microsoft.com/office/officeart/2005/8/layout/list1"/>
    <dgm:cxn modelId="{9139A743-176D-47F6-94FA-D27693B83D53}" srcId="{B048EE77-41B5-4E01-A094-CDF6F0EF86EF}" destId="{71C92112-5ED8-4493-8371-1308FEE1CC15}" srcOrd="2" destOrd="0" parTransId="{534F6A26-4084-4B5E-AD1D-F9DD2EABD665}" sibTransId="{DDE9A2DC-C9A4-458D-8749-263A6492C335}"/>
    <dgm:cxn modelId="{7C887B45-001B-4AAA-82F3-EF9311D9D2D1}" type="presOf" srcId="{E7E6AB52-C207-4CF4-A6AD-CFA222E0F7EE}" destId="{524DC18E-DC76-4D94-AE65-E165FFDB4EC5}" srcOrd="1" destOrd="0" presId="urn:microsoft.com/office/officeart/2005/8/layout/list1"/>
    <dgm:cxn modelId="{D478B050-CB87-4656-BDC2-5B533AA66BEF}" type="presOf" srcId="{8723FE38-0EA0-494F-9139-B014EB580ECB}" destId="{7C851765-438A-4081-8433-F4E6370D40E1}" srcOrd="1" destOrd="0" presId="urn:microsoft.com/office/officeart/2005/8/layout/list1"/>
    <dgm:cxn modelId="{8F2AEE58-3E5B-40F2-828F-F9B106A212BE}" type="presOf" srcId="{71C92112-5ED8-4493-8371-1308FEE1CC15}" destId="{189E589F-F532-4EC5-A8EF-282937469512}" srcOrd="1" destOrd="0" presId="urn:microsoft.com/office/officeart/2005/8/layout/list1"/>
    <dgm:cxn modelId="{62853E66-D22F-4AED-82D3-808855D2DB35}" type="presOf" srcId="{71C92112-5ED8-4493-8371-1308FEE1CC15}" destId="{1126D5C2-8433-43DF-82F3-7A03F8586C42}" srcOrd="0" destOrd="0" presId="urn:microsoft.com/office/officeart/2005/8/layout/list1"/>
    <dgm:cxn modelId="{F0AB5877-5C59-4248-9CB7-01939C6C2EDC}" type="presOf" srcId="{66A80F86-E954-4D7B-9C6E-5094F3C727E5}" destId="{18BF7B11-B7A9-48B5-B0B7-E37C610341E1}" srcOrd="1" destOrd="0" presId="urn:microsoft.com/office/officeart/2005/8/layout/list1"/>
    <dgm:cxn modelId="{E936B878-781E-4B93-9FC6-1C9224EEAB14}" type="presOf" srcId="{66A80F86-E954-4D7B-9C6E-5094F3C727E5}" destId="{6770F331-5E4F-496C-A4B4-7FB901536BBF}" srcOrd="0" destOrd="0" presId="urn:microsoft.com/office/officeart/2005/8/layout/list1"/>
    <dgm:cxn modelId="{F7F4D17F-0C18-449D-8EAC-9A2C932ED7ED}" type="presOf" srcId="{8723FE38-0EA0-494F-9139-B014EB580ECB}" destId="{991BD9D3-04D7-4194-8BF7-57073AB115AD}" srcOrd="0" destOrd="0" presId="urn:microsoft.com/office/officeart/2005/8/layout/list1"/>
    <dgm:cxn modelId="{75FF2887-D680-4553-9EC8-DBFE7DF7137C}" type="presOf" srcId="{719206B2-2CBE-4703-9965-114E1A84AE49}" destId="{32362DE2-78AD-4875-8434-EE5C3A2813A6}" srcOrd="0" destOrd="0" presId="urn:microsoft.com/office/officeart/2005/8/layout/list1"/>
    <dgm:cxn modelId="{8309278B-ED32-420E-AC5C-F994516620F7}" srcId="{B048EE77-41B5-4E01-A094-CDF6F0EF86EF}" destId="{8723FE38-0EA0-494F-9139-B014EB580ECB}" srcOrd="5" destOrd="0" parTransId="{C611EACE-E4CC-40B8-97A1-5EE82BAA4634}" sibTransId="{6AE937A6-6CC0-4217-B971-DC3945EE0542}"/>
    <dgm:cxn modelId="{64AF9898-AC55-4EF8-994B-B7C882C21900}" type="presOf" srcId="{9C478E3A-9702-414D-B680-E676BF91BA72}" destId="{482F286D-60CB-4010-B687-F49D82F0C299}" srcOrd="0" destOrd="0" presId="urn:microsoft.com/office/officeart/2005/8/layout/list1"/>
    <dgm:cxn modelId="{DCE0359A-2BD2-45F8-9296-7A39D3177F21}" type="presOf" srcId="{9C478E3A-9702-414D-B680-E676BF91BA72}" destId="{57C641D4-1EE5-4D04-A8E6-93609E7BE27B}" srcOrd="1" destOrd="0" presId="urn:microsoft.com/office/officeart/2005/8/layout/list1"/>
    <dgm:cxn modelId="{AFE0EDAC-5B11-4B24-8293-9DD9FDCE153B}" type="presOf" srcId="{B048EE77-41B5-4E01-A094-CDF6F0EF86EF}" destId="{47284569-F436-4CD3-B057-0AD5A778ACA8}" srcOrd="0" destOrd="0" presId="urn:microsoft.com/office/officeart/2005/8/layout/list1"/>
    <dgm:cxn modelId="{9F126CBC-B900-46EF-BCBA-B44307775D89}" srcId="{8723FE38-0EA0-494F-9139-B014EB580ECB}" destId="{719206B2-2CBE-4703-9965-114E1A84AE49}" srcOrd="0" destOrd="0" parTransId="{EA21F330-85C9-48C2-BF07-1163BA40B6B3}" sibTransId="{297262E0-1F6E-4F46-8E1F-C75CDD406B67}"/>
    <dgm:cxn modelId="{30D153C7-93D8-4CA6-ACD4-CF8BE57130D5}" srcId="{B048EE77-41B5-4E01-A094-CDF6F0EF86EF}" destId="{651FAC9C-0BF5-4936-8E30-B840DD3F169E}" srcOrd="3" destOrd="0" parTransId="{CA9EF1D2-569C-4552-8322-EDC407DAA059}" sibTransId="{FBAB791E-F286-4FA7-B633-577E8FF86AE6}"/>
    <dgm:cxn modelId="{D09CA9CA-90F8-480A-95C0-C6702A2D0D16}" type="presOf" srcId="{651FAC9C-0BF5-4936-8E30-B840DD3F169E}" destId="{3E5113F0-1FDF-418B-AFB1-ED173EFCDEE9}" srcOrd="1" destOrd="0" presId="urn:microsoft.com/office/officeart/2005/8/layout/list1"/>
    <dgm:cxn modelId="{BEB84FD9-8051-476A-8850-29558EE72CA8}" type="presOf" srcId="{651FAC9C-0BF5-4936-8E30-B840DD3F169E}" destId="{E0E3C7A6-3A41-4FA4-832D-DCB6C876FB9A}" srcOrd="0" destOrd="0" presId="urn:microsoft.com/office/officeart/2005/8/layout/list1"/>
    <dgm:cxn modelId="{95530A42-4849-42C9-9457-97206702DC45}" type="presParOf" srcId="{47284569-F436-4CD3-B057-0AD5A778ACA8}" destId="{7D6B5A35-2614-4831-96F0-B4FEDF14497E}" srcOrd="0" destOrd="0" presId="urn:microsoft.com/office/officeart/2005/8/layout/list1"/>
    <dgm:cxn modelId="{3AEE40F4-C69B-4AD8-B8D6-AB878DFD281E}" type="presParOf" srcId="{7D6B5A35-2614-4831-96F0-B4FEDF14497E}" destId="{6770F331-5E4F-496C-A4B4-7FB901536BBF}" srcOrd="0" destOrd="0" presId="urn:microsoft.com/office/officeart/2005/8/layout/list1"/>
    <dgm:cxn modelId="{1558B788-9712-4CED-A519-08D6A5E5F932}" type="presParOf" srcId="{7D6B5A35-2614-4831-96F0-B4FEDF14497E}" destId="{18BF7B11-B7A9-48B5-B0B7-E37C610341E1}" srcOrd="1" destOrd="0" presId="urn:microsoft.com/office/officeart/2005/8/layout/list1"/>
    <dgm:cxn modelId="{409EF8E4-5DA3-4FDE-9F8F-6B1D99AB6C2E}" type="presParOf" srcId="{47284569-F436-4CD3-B057-0AD5A778ACA8}" destId="{AAD5EEC4-B296-4973-8DF3-73B2BAA6DBC1}" srcOrd="1" destOrd="0" presId="urn:microsoft.com/office/officeart/2005/8/layout/list1"/>
    <dgm:cxn modelId="{32AD6366-245B-4904-8EAE-FFDBA7B2285F}" type="presParOf" srcId="{47284569-F436-4CD3-B057-0AD5A778ACA8}" destId="{C2611DFC-325F-4E5F-90E1-3137D26D59A6}" srcOrd="2" destOrd="0" presId="urn:microsoft.com/office/officeart/2005/8/layout/list1"/>
    <dgm:cxn modelId="{D0831EC0-7CD6-4E41-80F2-A1F17F9C91A6}" type="presParOf" srcId="{47284569-F436-4CD3-B057-0AD5A778ACA8}" destId="{97CE43A3-0EBF-44CC-BAC9-B090C7EB2025}" srcOrd="3" destOrd="0" presId="urn:microsoft.com/office/officeart/2005/8/layout/list1"/>
    <dgm:cxn modelId="{37989B47-D438-4F6A-8631-FBFEB7738D9A}" type="presParOf" srcId="{47284569-F436-4CD3-B057-0AD5A778ACA8}" destId="{88294B4D-84DB-433F-A4D0-79C2499516D3}" srcOrd="4" destOrd="0" presId="urn:microsoft.com/office/officeart/2005/8/layout/list1"/>
    <dgm:cxn modelId="{47B926CE-7FEB-4689-AE3C-8FEB63D07042}" type="presParOf" srcId="{88294B4D-84DB-433F-A4D0-79C2499516D3}" destId="{482F286D-60CB-4010-B687-F49D82F0C299}" srcOrd="0" destOrd="0" presId="urn:microsoft.com/office/officeart/2005/8/layout/list1"/>
    <dgm:cxn modelId="{E9AED572-8E3C-4F68-BBEA-78AC25D00E6F}" type="presParOf" srcId="{88294B4D-84DB-433F-A4D0-79C2499516D3}" destId="{57C641D4-1EE5-4D04-A8E6-93609E7BE27B}" srcOrd="1" destOrd="0" presId="urn:microsoft.com/office/officeart/2005/8/layout/list1"/>
    <dgm:cxn modelId="{E70E67A7-1282-4A7B-AE9B-670360B121C2}" type="presParOf" srcId="{47284569-F436-4CD3-B057-0AD5A778ACA8}" destId="{6772F2B6-E657-4073-901F-90B9A63FE28F}" srcOrd="5" destOrd="0" presId="urn:microsoft.com/office/officeart/2005/8/layout/list1"/>
    <dgm:cxn modelId="{91AD9E9A-3D44-455D-BFCB-92462435CAD3}" type="presParOf" srcId="{47284569-F436-4CD3-B057-0AD5A778ACA8}" destId="{FE7F51A2-FB79-4BAD-B897-DFD0889B4DF1}" srcOrd="6" destOrd="0" presId="urn:microsoft.com/office/officeart/2005/8/layout/list1"/>
    <dgm:cxn modelId="{828E6C66-ADF9-40FC-97BD-C5542C85947F}" type="presParOf" srcId="{47284569-F436-4CD3-B057-0AD5A778ACA8}" destId="{D6C04A2A-8E11-4669-A9FD-AF478CBC2769}" srcOrd="7" destOrd="0" presId="urn:microsoft.com/office/officeart/2005/8/layout/list1"/>
    <dgm:cxn modelId="{8558B72B-7DCF-4477-9FC7-D538276F62F1}" type="presParOf" srcId="{47284569-F436-4CD3-B057-0AD5A778ACA8}" destId="{86D37111-16E2-499E-B9CA-5B6A81C2EE8E}" srcOrd="8" destOrd="0" presId="urn:microsoft.com/office/officeart/2005/8/layout/list1"/>
    <dgm:cxn modelId="{4CF6960D-546E-429C-BBD1-A8E84CBA9132}" type="presParOf" srcId="{86D37111-16E2-499E-B9CA-5B6A81C2EE8E}" destId="{1126D5C2-8433-43DF-82F3-7A03F8586C42}" srcOrd="0" destOrd="0" presId="urn:microsoft.com/office/officeart/2005/8/layout/list1"/>
    <dgm:cxn modelId="{DB91E666-A12B-46A6-A778-D462996E9AC3}" type="presParOf" srcId="{86D37111-16E2-499E-B9CA-5B6A81C2EE8E}" destId="{189E589F-F532-4EC5-A8EF-282937469512}" srcOrd="1" destOrd="0" presId="urn:microsoft.com/office/officeart/2005/8/layout/list1"/>
    <dgm:cxn modelId="{4434981D-931F-4F48-8AFC-C3D33628C77F}" type="presParOf" srcId="{47284569-F436-4CD3-B057-0AD5A778ACA8}" destId="{23EA21C7-CA55-45F2-A084-2A42B7D90961}" srcOrd="9" destOrd="0" presId="urn:microsoft.com/office/officeart/2005/8/layout/list1"/>
    <dgm:cxn modelId="{4ECF3230-12EE-427C-81E2-46FBBC3A0802}" type="presParOf" srcId="{47284569-F436-4CD3-B057-0AD5A778ACA8}" destId="{371680D2-0CB9-498D-A3BB-9AB638C8D63A}" srcOrd="10" destOrd="0" presId="urn:microsoft.com/office/officeart/2005/8/layout/list1"/>
    <dgm:cxn modelId="{BEF474FF-BBF1-482E-8D6B-D89413C7A04C}" type="presParOf" srcId="{47284569-F436-4CD3-B057-0AD5A778ACA8}" destId="{90C4D492-AAF1-4B48-994F-32B938F21D60}" srcOrd="11" destOrd="0" presId="urn:microsoft.com/office/officeart/2005/8/layout/list1"/>
    <dgm:cxn modelId="{0DA2510D-406B-47F8-9761-D2F2D9DE8169}" type="presParOf" srcId="{47284569-F436-4CD3-B057-0AD5A778ACA8}" destId="{47FF2AD5-FB17-495D-9A92-238ED747C04A}" srcOrd="12" destOrd="0" presId="urn:microsoft.com/office/officeart/2005/8/layout/list1"/>
    <dgm:cxn modelId="{475FC9FD-75D6-46F6-862C-B5D1EC550579}" type="presParOf" srcId="{47FF2AD5-FB17-495D-9A92-238ED747C04A}" destId="{E0E3C7A6-3A41-4FA4-832D-DCB6C876FB9A}" srcOrd="0" destOrd="0" presId="urn:microsoft.com/office/officeart/2005/8/layout/list1"/>
    <dgm:cxn modelId="{E226AD49-58A7-43A6-9D40-4D83D7845D62}" type="presParOf" srcId="{47FF2AD5-FB17-495D-9A92-238ED747C04A}" destId="{3E5113F0-1FDF-418B-AFB1-ED173EFCDEE9}" srcOrd="1" destOrd="0" presId="urn:microsoft.com/office/officeart/2005/8/layout/list1"/>
    <dgm:cxn modelId="{648B9522-62E6-4186-8C1C-02B687F42D3B}" type="presParOf" srcId="{47284569-F436-4CD3-B057-0AD5A778ACA8}" destId="{64E54236-63A5-4473-86F0-115E73E7A1E3}" srcOrd="13" destOrd="0" presId="urn:microsoft.com/office/officeart/2005/8/layout/list1"/>
    <dgm:cxn modelId="{5AE68015-3B69-4642-87AE-2D9F6D5D888B}" type="presParOf" srcId="{47284569-F436-4CD3-B057-0AD5A778ACA8}" destId="{A036433F-2440-449D-849B-13A8578B4266}" srcOrd="14" destOrd="0" presId="urn:microsoft.com/office/officeart/2005/8/layout/list1"/>
    <dgm:cxn modelId="{DA1AB59C-F29A-4002-81D7-A737C3A6CA8A}" type="presParOf" srcId="{47284569-F436-4CD3-B057-0AD5A778ACA8}" destId="{CEB7EBE3-9D6A-4953-B6C0-63B892798B87}" srcOrd="15" destOrd="0" presId="urn:microsoft.com/office/officeart/2005/8/layout/list1"/>
    <dgm:cxn modelId="{9D8DA8B0-96B1-4AEE-B0AA-197EE6762EA9}" type="presParOf" srcId="{47284569-F436-4CD3-B057-0AD5A778ACA8}" destId="{5C7B477E-C031-4FDE-A192-DD431E93D90D}" srcOrd="16" destOrd="0" presId="urn:microsoft.com/office/officeart/2005/8/layout/list1"/>
    <dgm:cxn modelId="{D59542CE-3FD9-4922-86EC-C94529EDCB11}" type="presParOf" srcId="{5C7B477E-C031-4FDE-A192-DD431E93D90D}" destId="{1E74D89A-ACF1-4830-98A8-075EA52DD618}" srcOrd="0" destOrd="0" presId="urn:microsoft.com/office/officeart/2005/8/layout/list1"/>
    <dgm:cxn modelId="{665C60AE-3F8D-4446-8EB6-CD79221DF044}" type="presParOf" srcId="{5C7B477E-C031-4FDE-A192-DD431E93D90D}" destId="{524DC18E-DC76-4D94-AE65-E165FFDB4EC5}" srcOrd="1" destOrd="0" presId="urn:microsoft.com/office/officeart/2005/8/layout/list1"/>
    <dgm:cxn modelId="{785B1999-9AA0-4362-B04F-96BEB74A14F2}" type="presParOf" srcId="{47284569-F436-4CD3-B057-0AD5A778ACA8}" destId="{2DD63021-6C08-4BA1-BD14-7AEF50ED929C}" srcOrd="17" destOrd="0" presId="urn:microsoft.com/office/officeart/2005/8/layout/list1"/>
    <dgm:cxn modelId="{2EBD5910-61FF-456D-AF19-792EF35127FE}" type="presParOf" srcId="{47284569-F436-4CD3-B057-0AD5A778ACA8}" destId="{CE44BBEE-20E1-4FDE-8CBC-6CFB63D1D849}" srcOrd="18" destOrd="0" presId="urn:microsoft.com/office/officeart/2005/8/layout/list1"/>
    <dgm:cxn modelId="{35C0B7B9-7382-4D42-8123-072F9EADEDF8}" type="presParOf" srcId="{47284569-F436-4CD3-B057-0AD5A778ACA8}" destId="{76009C1B-36F5-4184-A481-FDB6A2E6C790}" srcOrd="19" destOrd="0" presId="urn:microsoft.com/office/officeart/2005/8/layout/list1"/>
    <dgm:cxn modelId="{F7B76C8A-D66A-4268-829A-8DAB3FA81921}" type="presParOf" srcId="{47284569-F436-4CD3-B057-0AD5A778ACA8}" destId="{D234EF65-A0B5-45D6-9B0C-F8359F2801B1}" srcOrd="20" destOrd="0" presId="urn:microsoft.com/office/officeart/2005/8/layout/list1"/>
    <dgm:cxn modelId="{6ACA906A-B71A-4750-B800-03E7564554D2}" type="presParOf" srcId="{D234EF65-A0B5-45D6-9B0C-F8359F2801B1}" destId="{991BD9D3-04D7-4194-8BF7-57073AB115AD}" srcOrd="0" destOrd="0" presId="urn:microsoft.com/office/officeart/2005/8/layout/list1"/>
    <dgm:cxn modelId="{8CC4CAA6-500E-40FB-8A35-5C6D65B7D96D}" type="presParOf" srcId="{D234EF65-A0B5-45D6-9B0C-F8359F2801B1}" destId="{7C851765-438A-4081-8433-F4E6370D40E1}" srcOrd="1" destOrd="0" presId="urn:microsoft.com/office/officeart/2005/8/layout/list1"/>
    <dgm:cxn modelId="{7DD3C2D8-1B68-4742-875E-3BF4FDC41A73}" type="presParOf" srcId="{47284569-F436-4CD3-B057-0AD5A778ACA8}" destId="{005A0541-0406-404E-908B-94ECCBDD339C}" srcOrd="21" destOrd="0" presId="urn:microsoft.com/office/officeart/2005/8/layout/list1"/>
    <dgm:cxn modelId="{B45FB838-F9A1-48B6-BA17-FC185CE9E107}" type="presParOf" srcId="{47284569-F436-4CD3-B057-0AD5A778ACA8}" destId="{32362DE2-78AD-4875-8434-EE5C3A281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6B7F0-B788-468A-82A3-B55A6FD15C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8C837-4893-4600-9D65-A695A7890FB5}">
      <dgm:prSet/>
      <dgm:spPr/>
      <dgm:t>
        <a:bodyPr/>
        <a:lstStyle/>
        <a:p>
          <a:pPr>
            <a:defRPr cap="all"/>
          </a:pPr>
          <a:r>
            <a:rPr lang="en-US" b="0" i="0"/>
            <a:t>Dependent/Frail: 25%</a:t>
          </a:r>
          <a:endParaRPr lang="en-US"/>
        </a:p>
      </dgm:t>
    </dgm:pt>
    <dgm:pt modelId="{A3A4C228-E7E2-4D9A-9FAB-5136D17E2E44}" type="parTrans" cxnId="{DA810DF9-D1DB-4AE8-95A6-BF5DB0148C3D}">
      <dgm:prSet/>
      <dgm:spPr/>
      <dgm:t>
        <a:bodyPr/>
        <a:lstStyle/>
        <a:p>
          <a:endParaRPr lang="en-US"/>
        </a:p>
      </dgm:t>
    </dgm:pt>
    <dgm:pt modelId="{8DE2756D-BA75-42C4-9B70-15669B7DD45D}" type="sibTrans" cxnId="{DA810DF9-D1DB-4AE8-95A6-BF5DB0148C3D}">
      <dgm:prSet/>
      <dgm:spPr/>
      <dgm:t>
        <a:bodyPr/>
        <a:lstStyle/>
        <a:p>
          <a:endParaRPr lang="en-US"/>
        </a:p>
      </dgm:t>
    </dgm:pt>
    <dgm:pt modelId="{AC2F9D98-BB12-4892-9850-9199CBD88DCF}">
      <dgm:prSet/>
      <dgm:spPr/>
      <dgm:t>
        <a:bodyPr/>
        <a:lstStyle/>
        <a:p>
          <a:pPr>
            <a:defRPr cap="all"/>
          </a:pPr>
          <a:r>
            <a:rPr lang="en-US" b="0" i="0"/>
            <a:t>Independent: 50%</a:t>
          </a:r>
          <a:endParaRPr lang="en-US"/>
        </a:p>
      </dgm:t>
    </dgm:pt>
    <dgm:pt modelId="{E99588AA-4168-4F85-B5F8-1362F7E8FBED}" type="parTrans" cxnId="{06962144-13CB-4F1A-9AF8-63C49E54396C}">
      <dgm:prSet/>
      <dgm:spPr/>
      <dgm:t>
        <a:bodyPr/>
        <a:lstStyle/>
        <a:p>
          <a:endParaRPr lang="en-US"/>
        </a:p>
      </dgm:t>
    </dgm:pt>
    <dgm:pt modelId="{E3CBE9D1-7089-4097-93F0-CC477E840427}" type="sibTrans" cxnId="{06962144-13CB-4F1A-9AF8-63C49E54396C}">
      <dgm:prSet/>
      <dgm:spPr/>
      <dgm:t>
        <a:bodyPr/>
        <a:lstStyle/>
        <a:p>
          <a:endParaRPr lang="en-US"/>
        </a:p>
      </dgm:t>
    </dgm:pt>
    <dgm:pt modelId="{206AC43B-0FA1-40DC-A5C0-E1E3201195C7}">
      <dgm:prSet/>
      <dgm:spPr/>
      <dgm:t>
        <a:bodyPr/>
        <a:lstStyle/>
        <a:p>
          <a:pPr>
            <a:defRPr cap="all"/>
          </a:pPr>
          <a:r>
            <a:rPr lang="en-US" b="0" i="0"/>
            <a:t>Fit/Elite: 5%</a:t>
          </a:r>
          <a:endParaRPr lang="en-US"/>
        </a:p>
      </dgm:t>
    </dgm:pt>
    <dgm:pt modelId="{ABD91E5B-94AD-435E-87D8-F9040B505AD9}" type="parTrans" cxnId="{23CFE82D-2238-4CE2-B6F1-6E6263D1C248}">
      <dgm:prSet/>
      <dgm:spPr/>
      <dgm:t>
        <a:bodyPr/>
        <a:lstStyle/>
        <a:p>
          <a:endParaRPr lang="en-US"/>
        </a:p>
      </dgm:t>
    </dgm:pt>
    <dgm:pt modelId="{737C1BC1-1A30-451C-A714-D130C939D180}" type="sibTrans" cxnId="{23CFE82D-2238-4CE2-B6F1-6E6263D1C248}">
      <dgm:prSet/>
      <dgm:spPr/>
      <dgm:t>
        <a:bodyPr/>
        <a:lstStyle/>
        <a:p>
          <a:endParaRPr lang="en-US"/>
        </a:p>
      </dgm:t>
    </dgm:pt>
    <dgm:pt modelId="{FB647DEF-0523-4BD8-A7CE-22D22FA60297}" type="pres">
      <dgm:prSet presAssocID="{1466B7F0-B788-468A-82A3-B55A6FD15C35}" presName="linear" presStyleCnt="0">
        <dgm:presLayoutVars>
          <dgm:dir/>
          <dgm:animLvl val="lvl"/>
          <dgm:resizeHandles val="exact"/>
        </dgm:presLayoutVars>
      </dgm:prSet>
      <dgm:spPr/>
    </dgm:pt>
    <dgm:pt modelId="{0F47F7BB-9385-406B-B148-940FBBBC3710}" type="pres">
      <dgm:prSet presAssocID="{5448C837-4893-4600-9D65-A695A7890FB5}" presName="parentLin" presStyleCnt="0"/>
      <dgm:spPr/>
    </dgm:pt>
    <dgm:pt modelId="{56487D59-CC56-495D-AF5A-76066AEE283F}" type="pres">
      <dgm:prSet presAssocID="{5448C837-4893-4600-9D65-A695A7890FB5}" presName="parentLeftMargin" presStyleLbl="node1" presStyleIdx="0" presStyleCnt="3"/>
      <dgm:spPr/>
    </dgm:pt>
    <dgm:pt modelId="{B72492F4-40B7-491D-98D2-DF575857A8A0}" type="pres">
      <dgm:prSet presAssocID="{5448C837-4893-4600-9D65-A695A7890F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73D4F2-1F56-477A-ACE2-F8A0E354C47F}" type="pres">
      <dgm:prSet presAssocID="{5448C837-4893-4600-9D65-A695A7890FB5}" presName="negativeSpace" presStyleCnt="0"/>
      <dgm:spPr/>
    </dgm:pt>
    <dgm:pt modelId="{300F844F-BE3F-47D7-8266-96988E4B4F25}" type="pres">
      <dgm:prSet presAssocID="{5448C837-4893-4600-9D65-A695A7890FB5}" presName="childText" presStyleLbl="conFgAcc1" presStyleIdx="0" presStyleCnt="3">
        <dgm:presLayoutVars>
          <dgm:bulletEnabled val="1"/>
        </dgm:presLayoutVars>
      </dgm:prSet>
      <dgm:spPr/>
    </dgm:pt>
    <dgm:pt modelId="{B725A7C1-4A38-417F-8C47-F14795072169}" type="pres">
      <dgm:prSet presAssocID="{8DE2756D-BA75-42C4-9B70-15669B7DD45D}" presName="spaceBetweenRectangles" presStyleCnt="0"/>
      <dgm:spPr/>
    </dgm:pt>
    <dgm:pt modelId="{E00E46FE-4765-4D21-8C6C-35360B4C01F1}" type="pres">
      <dgm:prSet presAssocID="{AC2F9D98-BB12-4892-9850-9199CBD88DCF}" presName="parentLin" presStyleCnt="0"/>
      <dgm:spPr/>
    </dgm:pt>
    <dgm:pt modelId="{46917825-B956-4FAF-B1AD-7F09C2D4CC08}" type="pres">
      <dgm:prSet presAssocID="{AC2F9D98-BB12-4892-9850-9199CBD88DCF}" presName="parentLeftMargin" presStyleLbl="node1" presStyleIdx="0" presStyleCnt="3"/>
      <dgm:spPr/>
    </dgm:pt>
    <dgm:pt modelId="{257D5D1A-A2CA-471D-8023-04EB7154A249}" type="pres">
      <dgm:prSet presAssocID="{AC2F9D98-BB12-4892-9850-9199CBD88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C5C80B-7B0E-48C3-8AF2-FB6FB7DC7E63}" type="pres">
      <dgm:prSet presAssocID="{AC2F9D98-BB12-4892-9850-9199CBD88DCF}" presName="negativeSpace" presStyleCnt="0"/>
      <dgm:spPr/>
    </dgm:pt>
    <dgm:pt modelId="{3F1A2A52-F281-4640-B259-45F1B3DFF150}" type="pres">
      <dgm:prSet presAssocID="{AC2F9D98-BB12-4892-9850-9199CBD88DCF}" presName="childText" presStyleLbl="conFgAcc1" presStyleIdx="1" presStyleCnt="3">
        <dgm:presLayoutVars>
          <dgm:bulletEnabled val="1"/>
        </dgm:presLayoutVars>
      </dgm:prSet>
      <dgm:spPr/>
    </dgm:pt>
    <dgm:pt modelId="{00912F38-037D-4751-8A3C-0174BF346D14}" type="pres">
      <dgm:prSet presAssocID="{E3CBE9D1-7089-4097-93F0-CC477E840427}" presName="spaceBetweenRectangles" presStyleCnt="0"/>
      <dgm:spPr/>
    </dgm:pt>
    <dgm:pt modelId="{31EE2E29-633C-4ACC-AACD-8D85BD47B60C}" type="pres">
      <dgm:prSet presAssocID="{206AC43B-0FA1-40DC-A5C0-E1E3201195C7}" presName="parentLin" presStyleCnt="0"/>
      <dgm:spPr/>
    </dgm:pt>
    <dgm:pt modelId="{F8B2B935-BCB9-4A35-8073-B6B3A44100EF}" type="pres">
      <dgm:prSet presAssocID="{206AC43B-0FA1-40DC-A5C0-E1E3201195C7}" presName="parentLeftMargin" presStyleLbl="node1" presStyleIdx="1" presStyleCnt="3"/>
      <dgm:spPr/>
    </dgm:pt>
    <dgm:pt modelId="{F67339A9-447B-4723-ACA7-ABAD382CB65E}" type="pres">
      <dgm:prSet presAssocID="{206AC43B-0FA1-40DC-A5C0-E1E3201195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3A6543-5EE5-47B4-96E7-76D6A842E029}" type="pres">
      <dgm:prSet presAssocID="{206AC43B-0FA1-40DC-A5C0-E1E3201195C7}" presName="negativeSpace" presStyleCnt="0"/>
      <dgm:spPr/>
    </dgm:pt>
    <dgm:pt modelId="{824AB2C3-915D-4B2F-807A-EE83601E8028}" type="pres">
      <dgm:prSet presAssocID="{206AC43B-0FA1-40DC-A5C0-E1E3201195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A39F07-DDAE-47F6-A110-5D75980C833F}" type="presOf" srcId="{AC2F9D98-BB12-4892-9850-9199CBD88DCF}" destId="{46917825-B956-4FAF-B1AD-7F09C2D4CC08}" srcOrd="0" destOrd="0" presId="urn:microsoft.com/office/officeart/2005/8/layout/list1"/>
    <dgm:cxn modelId="{B57C8D21-A53F-4602-A309-371D446EB63B}" type="presOf" srcId="{AC2F9D98-BB12-4892-9850-9199CBD88DCF}" destId="{257D5D1A-A2CA-471D-8023-04EB7154A249}" srcOrd="1" destOrd="0" presId="urn:microsoft.com/office/officeart/2005/8/layout/list1"/>
    <dgm:cxn modelId="{23CFE82D-2238-4CE2-B6F1-6E6263D1C248}" srcId="{1466B7F0-B788-468A-82A3-B55A6FD15C35}" destId="{206AC43B-0FA1-40DC-A5C0-E1E3201195C7}" srcOrd="2" destOrd="0" parTransId="{ABD91E5B-94AD-435E-87D8-F9040B505AD9}" sibTransId="{737C1BC1-1A30-451C-A714-D130C939D180}"/>
    <dgm:cxn modelId="{06962144-13CB-4F1A-9AF8-63C49E54396C}" srcId="{1466B7F0-B788-468A-82A3-B55A6FD15C35}" destId="{AC2F9D98-BB12-4892-9850-9199CBD88DCF}" srcOrd="1" destOrd="0" parTransId="{E99588AA-4168-4F85-B5F8-1362F7E8FBED}" sibTransId="{E3CBE9D1-7089-4097-93F0-CC477E840427}"/>
    <dgm:cxn modelId="{B06DD191-5D75-4FC4-81B8-1A0EC917F78B}" type="presOf" srcId="{5448C837-4893-4600-9D65-A695A7890FB5}" destId="{56487D59-CC56-495D-AF5A-76066AEE283F}" srcOrd="0" destOrd="0" presId="urn:microsoft.com/office/officeart/2005/8/layout/list1"/>
    <dgm:cxn modelId="{D99F72B4-7F5A-4044-B6A2-CCE16A8E3FD8}" type="presOf" srcId="{206AC43B-0FA1-40DC-A5C0-E1E3201195C7}" destId="{F67339A9-447B-4723-ACA7-ABAD382CB65E}" srcOrd="1" destOrd="0" presId="urn:microsoft.com/office/officeart/2005/8/layout/list1"/>
    <dgm:cxn modelId="{D72EFABC-2939-495F-9D2B-C0970853023D}" type="presOf" srcId="{1466B7F0-B788-468A-82A3-B55A6FD15C35}" destId="{FB647DEF-0523-4BD8-A7CE-22D22FA60297}" srcOrd="0" destOrd="0" presId="urn:microsoft.com/office/officeart/2005/8/layout/list1"/>
    <dgm:cxn modelId="{433AB8D3-05C6-4E91-9E8A-E18F0DD6226C}" type="presOf" srcId="{206AC43B-0FA1-40DC-A5C0-E1E3201195C7}" destId="{F8B2B935-BCB9-4A35-8073-B6B3A44100EF}" srcOrd="0" destOrd="0" presId="urn:microsoft.com/office/officeart/2005/8/layout/list1"/>
    <dgm:cxn modelId="{DA810DF9-D1DB-4AE8-95A6-BF5DB0148C3D}" srcId="{1466B7F0-B788-468A-82A3-B55A6FD15C35}" destId="{5448C837-4893-4600-9D65-A695A7890FB5}" srcOrd="0" destOrd="0" parTransId="{A3A4C228-E7E2-4D9A-9FAB-5136D17E2E44}" sibTransId="{8DE2756D-BA75-42C4-9B70-15669B7DD45D}"/>
    <dgm:cxn modelId="{9AED64FD-CF8E-4545-85AD-6A8BC7B83E62}" type="presOf" srcId="{5448C837-4893-4600-9D65-A695A7890FB5}" destId="{B72492F4-40B7-491D-98D2-DF575857A8A0}" srcOrd="1" destOrd="0" presId="urn:microsoft.com/office/officeart/2005/8/layout/list1"/>
    <dgm:cxn modelId="{A4A90BA8-3600-4C3C-976C-E405DA68FE44}" type="presParOf" srcId="{FB647DEF-0523-4BD8-A7CE-22D22FA60297}" destId="{0F47F7BB-9385-406B-B148-940FBBBC3710}" srcOrd="0" destOrd="0" presId="urn:microsoft.com/office/officeart/2005/8/layout/list1"/>
    <dgm:cxn modelId="{039305E7-7375-414B-860A-85DF45DB4980}" type="presParOf" srcId="{0F47F7BB-9385-406B-B148-940FBBBC3710}" destId="{56487D59-CC56-495D-AF5A-76066AEE283F}" srcOrd="0" destOrd="0" presId="urn:microsoft.com/office/officeart/2005/8/layout/list1"/>
    <dgm:cxn modelId="{97AF6676-7101-432F-900C-FA8C2874FDD5}" type="presParOf" srcId="{0F47F7BB-9385-406B-B148-940FBBBC3710}" destId="{B72492F4-40B7-491D-98D2-DF575857A8A0}" srcOrd="1" destOrd="0" presId="urn:microsoft.com/office/officeart/2005/8/layout/list1"/>
    <dgm:cxn modelId="{991A8FC6-1EFD-47C7-99F9-F7C59926B53B}" type="presParOf" srcId="{FB647DEF-0523-4BD8-A7CE-22D22FA60297}" destId="{BA73D4F2-1F56-477A-ACE2-F8A0E354C47F}" srcOrd="1" destOrd="0" presId="urn:microsoft.com/office/officeart/2005/8/layout/list1"/>
    <dgm:cxn modelId="{2A55061E-F6B5-469F-BBC2-85A71D06FBC7}" type="presParOf" srcId="{FB647DEF-0523-4BD8-A7CE-22D22FA60297}" destId="{300F844F-BE3F-47D7-8266-96988E4B4F25}" srcOrd="2" destOrd="0" presId="urn:microsoft.com/office/officeart/2005/8/layout/list1"/>
    <dgm:cxn modelId="{69CE3AD6-41F7-4A97-9FAC-B1B2B963F667}" type="presParOf" srcId="{FB647DEF-0523-4BD8-A7CE-22D22FA60297}" destId="{B725A7C1-4A38-417F-8C47-F14795072169}" srcOrd="3" destOrd="0" presId="urn:microsoft.com/office/officeart/2005/8/layout/list1"/>
    <dgm:cxn modelId="{98DE278B-719A-4C94-A675-24894739C7C9}" type="presParOf" srcId="{FB647DEF-0523-4BD8-A7CE-22D22FA60297}" destId="{E00E46FE-4765-4D21-8C6C-35360B4C01F1}" srcOrd="4" destOrd="0" presId="urn:microsoft.com/office/officeart/2005/8/layout/list1"/>
    <dgm:cxn modelId="{D0183603-08A4-49D5-A931-BB6104C13320}" type="presParOf" srcId="{E00E46FE-4765-4D21-8C6C-35360B4C01F1}" destId="{46917825-B956-4FAF-B1AD-7F09C2D4CC08}" srcOrd="0" destOrd="0" presId="urn:microsoft.com/office/officeart/2005/8/layout/list1"/>
    <dgm:cxn modelId="{8D194D09-7813-43B0-9907-D5C66014A7F7}" type="presParOf" srcId="{E00E46FE-4765-4D21-8C6C-35360B4C01F1}" destId="{257D5D1A-A2CA-471D-8023-04EB7154A249}" srcOrd="1" destOrd="0" presId="urn:microsoft.com/office/officeart/2005/8/layout/list1"/>
    <dgm:cxn modelId="{C684D7EE-517E-40D6-AF4B-4F5EEB941102}" type="presParOf" srcId="{FB647DEF-0523-4BD8-A7CE-22D22FA60297}" destId="{3EC5C80B-7B0E-48C3-8AF2-FB6FB7DC7E63}" srcOrd="5" destOrd="0" presId="urn:microsoft.com/office/officeart/2005/8/layout/list1"/>
    <dgm:cxn modelId="{923275AA-DC4E-41A4-8075-29AC7D905C8E}" type="presParOf" srcId="{FB647DEF-0523-4BD8-A7CE-22D22FA60297}" destId="{3F1A2A52-F281-4640-B259-45F1B3DFF150}" srcOrd="6" destOrd="0" presId="urn:microsoft.com/office/officeart/2005/8/layout/list1"/>
    <dgm:cxn modelId="{C8559F04-952F-4571-8610-0119C85C094F}" type="presParOf" srcId="{FB647DEF-0523-4BD8-A7CE-22D22FA60297}" destId="{00912F38-037D-4751-8A3C-0174BF346D14}" srcOrd="7" destOrd="0" presId="urn:microsoft.com/office/officeart/2005/8/layout/list1"/>
    <dgm:cxn modelId="{5FCDEF7E-D44A-453D-B8F6-849903BCA62D}" type="presParOf" srcId="{FB647DEF-0523-4BD8-A7CE-22D22FA60297}" destId="{31EE2E29-633C-4ACC-AACD-8D85BD47B60C}" srcOrd="8" destOrd="0" presId="urn:microsoft.com/office/officeart/2005/8/layout/list1"/>
    <dgm:cxn modelId="{DC4A418F-A750-4CED-9F84-8813E8E67267}" type="presParOf" srcId="{31EE2E29-633C-4ACC-AACD-8D85BD47B60C}" destId="{F8B2B935-BCB9-4A35-8073-B6B3A44100EF}" srcOrd="0" destOrd="0" presId="urn:microsoft.com/office/officeart/2005/8/layout/list1"/>
    <dgm:cxn modelId="{1550896C-4BB3-487E-A8E0-A4ED569CEF1A}" type="presParOf" srcId="{31EE2E29-633C-4ACC-AACD-8D85BD47B60C}" destId="{F67339A9-447B-4723-ACA7-ABAD382CB65E}" srcOrd="1" destOrd="0" presId="urn:microsoft.com/office/officeart/2005/8/layout/list1"/>
    <dgm:cxn modelId="{7753D7FD-6656-4DE8-B278-498E14E5E683}" type="presParOf" srcId="{FB647DEF-0523-4BD8-A7CE-22D22FA60297}" destId="{843A6543-5EE5-47B4-96E7-76D6A842E029}" srcOrd="9" destOrd="0" presId="urn:microsoft.com/office/officeart/2005/8/layout/list1"/>
    <dgm:cxn modelId="{CCC41741-86E4-4812-9FA4-E6D6B544DD53}" type="presParOf" srcId="{FB647DEF-0523-4BD8-A7CE-22D22FA60297}" destId="{824AB2C3-915D-4B2F-807A-EE83601E80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40E05-3453-4368-9152-BA49D17240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12E232-8615-4881-816F-351CCABE8043}">
      <dgm:prSet/>
      <dgm:spPr/>
      <dgm:t>
        <a:bodyPr/>
        <a:lstStyle/>
        <a:p>
          <a:r>
            <a:rPr lang="en-US"/>
            <a:t>Fun</a:t>
          </a:r>
        </a:p>
      </dgm:t>
    </dgm:pt>
    <dgm:pt modelId="{D0128889-8768-4B5C-979E-127052630092}" type="parTrans" cxnId="{41A68541-4785-4568-BC4A-348730553D11}">
      <dgm:prSet/>
      <dgm:spPr/>
      <dgm:t>
        <a:bodyPr/>
        <a:lstStyle/>
        <a:p>
          <a:endParaRPr lang="en-US"/>
        </a:p>
      </dgm:t>
    </dgm:pt>
    <dgm:pt modelId="{34009F2E-DB49-471B-B498-D1FE6BD9A761}" type="sibTrans" cxnId="{41A68541-4785-4568-BC4A-348730553D11}">
      <dgm:prSet/>
      <dgm:spPr/>
      <dgm:t>
        <a:bodyPr/>
        <a:lstStyle/>
        <a:p>
          <a:endParaRPr lang="en-US"/>
        </a:p>
      </dgm:t>
    </dgm:pt>
    <dgm:pt modelId="{E89CCD75-1193-4C61-BAFA-831BB840E264}">
      <dgm:prSet/>
      <dgm:spPr/>
      <dgm:t>
        <a:bodyPr/>
        <a:lstStyle/>
        <a:p>
          <a:r>
            <a:rPr lang="en-US"/>
            <a:t>Physical ability to do whatever one wants</a:t>
          </a:r>
        </a:p>
      </dgm:t>
    </dgm:pt>
    <dgm:pt modelId="{64F651DF-5FE7-4BDF-A061-24889D5372F2}" type="parTrans" cxnId="{595F06C1-94E3-4035-A4E9-027497E876D1}">
      <dgm:prSet/>
      <dgm:spPr/>
      <dgm:t>
        <a:bodyPr/>
        <a:lstStyle/>
        <a:p>
          <a:endParaRPr lang="en-US"/>
        </a:p>
      </dgm:t>
    </dgm:pt>
    <dgm:pt modelId="{C75D9F84-FD95-423E-B3FC-AF0368EDC850}" type="sibTrans" cxnId="{595F06C1-94E3-4035-A4E9-027497E876D1}">
      <dgm:prSet/>
      <dgm:spPr/>
      <dgm:t>
        <a:bodyPr/>
        <a:lstStyle/>
        <a:p>
          <a:endParaRPr lang="en-US"/>
        </a:p>
      </dgm:t>
    </dgm:pt>
    <dgm:pt modelId="{3A3497DF-542E-43B9-8139-55E42278F2EC}">
      <dgm:prSet/>
      <dgm:spPr/>
      <dgm:t>
        <a:bodyPr/>
        <a:lstStyle/>
        <a:p>
          <a:r>
            <a:rPr lang="en-US"/>
            <a:t>Function</a:t>
          </a:r>
        </a:p>
      </dgm:t>
    </dgm:pt>
    <dgm:pt modelId="{EE7E78E8-ABE1-4CAB-8E77-976A4CD8BBBB}" type="parTrans" cxnId="{D4FCD0C2-1C60-49D0-9DE7-C4242686C59B}">
      <dgm:prSet/>
      <dgm:spPr/>
      <dgm:t>
        <a:bodyPr/>
        <a:lstStyle/>
        <a:p>
          <a:endParaRPr lang="en-US"/>
        </a:p>
      </dgm:t>
    </dgm:pt>
    <dgm:pt modelId="{57655BB3-8B1C-4FD3-895A-CD650CC04B96}" type="sibTrans" cxnId="{D4FCD0C2-1C60-49D0-9DE7-C4242686C59B}">
      <dgm:prSet/>
      <dgm:spPr/>
      <dgm:t>
        <a:bodyPr/>
        <a:lstStyle/>
        <a:p>
          <a:endParaRPr lang="en-US"/>
        </a:p>
      </dgm:t>
    </dgm:pt>
    <dgm:pt modelId="{DA71B65B-F675-41C8-A92D-CF9B05DBAA2D}">
      <dgm:prSet/>
      <dgm:spPr/>
      <dgm:t>
        <a:bodyPr/>
        <a:lstStyle/>
        <a:p>
          <a:r>
            <a:rPr lang="en-US"/>
            <a:t>Those who have to make choices on their activities based on decreased physical capacity</a:t>
          </a:r>
        </a:p>
      </dgm:t>
    </dgm:pt>
    <dgm:pt modelId="{6F0DEC02-D5DC-437B-AC93-DB59C3CBFDFF}" type="parTrans" cxnId="{AF2DA3A0-E9D3-4384-9B44-BB38D4F35EE9}">
      <dgm:prSet/>
      <dgm:spPr/>
      <dgm:t>
        <a:bodyPr/>
        <a:lstStyle/>
        <a:p>
          <a:endParaRPr lang="en-US"/>
        </a:p>
      </dgm:t>
    </dgm:pt>
    <dgm:pt modelId="{65E6A3AE-D789-4C9E-8242-9F1D14D1265E}" type="sibTrans" cxnId="{AF2DA3A0-E9D3-4384-9B44-BB38D4F35EE9}">
      <dgm:prSet/>
      <dgm:spPr/>
      <dgm:t>
        <a:bodyPr/>
        <a:lstStyle/>
        <a:p>
          <a:endParaRPr lang="en-US"/>
        </a:p>
      </dgm:t>
    </dgm:pt>
    <dgm:pt modelId="{D173983B-F1B1-42BF-8DC2-3FD2E8EBE489}">
      <dgm:prSet/>
      <dgm:spPr/>
      <dgm:t>
        <a:bodyPr/>
        <a:lstStyle/>
        <a:p>
          <a:r>
            <a:rPr lang="en-US"/>
            <a:t>ie: using a motorized cart at the airport to make a connecting flight due to impaired endurance/gait speed</a:t>
          </a:r>
        </a:p>
      </dgm:t>
    </dgm:pt>
    <dgm:pt modelId="{59594969-FB27-4D98-A74A-413D11B2B7F1}" type="parTrans" cxnId="{332BC01B-110B-4BCD-8AF2-BDA721E3F41D}">
      <dgm:prSet/>
      <dgm:spPr/>
      <dgm:t>
        <a:bodyPr/>
        <a:lstStyle/>
        <a:p>
          <a:endParaRPr lang="en-US"/>
        </a:p>
      </dgm:t>
    </dgm:pt>
    <dgm:pt modelId="{560F8E65-8CA1-46AC-9565-81E008CC7C3B}" type="sibTrans" cxnId="{332BC01B-110B-4BCD-8AF2-BDA721E3F41D}">
      <dgm:prSet/>
      <dgm:spPr/>
      <dgm:t>
        <a:bodyPr/>
        <a:lstStyle/>
        <a:p>
          <a:endParaRPr lang="en-US"/>
        </a:p>
      </dgm:t>
    </dgm:pt>
    <dgm:pt modelId="{D3D16570-BA45-400B-A358-7D6411D30E63}">
      <dgm:prSet/>
      <dgm:spPr/>
      <dgm:t>
        <a:bodyPr/>
        <a:lstStyle/>
        <a:p>
          <a:r>
            <a:rPr lang="en-US"/>
            <a:t>Frail</a:t>
          </a:r>
        </a:p>
      </dgm:t>
    </dgm:pt>
    <dgm:pt modelId="{69059180-53DB-43F7-8863-425EEC2DDB97}" type="parTrans" cxnId="{B83EEF8A-DE9B-45D8-A52C-E13E8A6251E4}">
      <dgm:prSet/>
      <dgm:spPr/>
      <dgm:t>
        <a:bodyPr/>
        <a:lstStyle/>
        <a:p>
          <a:endParaRPr lang="en-US"/>
        </a:p>
      </dgm:t>
    </dgm:pt>
    <dgm:pt modelId="{F703CA6C-E61A-4AEC-A9CB-554696168181}" type="sibTrans" cxnId="{B83EEF8A-DE9B-45D8-A52C-E13E8A6251E4}">
      <dgm:prSet/>
      <dgm:spPr/>
      <dgm:t>
        <a:bodyPr/>
        <a:lstStyle/>
        <a:p>
          <a:endParaRPr lang="en-US"/>
        </a:p>
      </dgm:t>
    </dgm:pt>
    <dgm:pt modelId="{91F82DC8-F8CC-43F2-B160-853ADE8EA343}">
      <dgm:prSet/>
      <dgm:spPr/>
      <dgm:t>
        <a:bodyPr/>
        <a:lstStyle/>
        <a:p>
          <a:r>
            <a:rPr lang="en-US"/>
            <a:t>Require assistance with IADLs and BADLs </a:t>
          </a:r>
        </a:p>
      </dgm:t>
    </dgm:pt>
    <dgm:pt modelId="{324EA29F-581C-440F-85E2-008302B2C820}" type="parTrans" cxnId="{07298114-BF87-4089-884F-90CABC49E6A6}">
      <dgm:prSet/>
      <dgm:spPr/>
      <dgm:t>
        <a:bodyPr/>
        <a:lstStyle/>
        <a:p>
          <a:endParaRPr lang="en-US"/>
        </a:p>
      </dgm:t>
    </dgm:pt>
    <dgm:pt modelId="{D98FD980-A448-4D4C-955C-32762F3FF468}" type="sibTrans" cxnId="{07298114-BF87-4089-884F-90CABC49E6A6}">
      <dgm:prSet/>
      <dgm:spPr/>
      <dgm:t>
        <a:bodyPr/>
        <a:lstStyle/>
        <a:p>
          <a:endParaRPr lang="en-US"/>
        </a:p>
      </dgm:t>
    </dgm:pt>
    <dgm:pt modelId="{EF4D4655-B13C-40C1-881C-DD75E30B4CE5}">
      <dgm:prSet/>
      <dgm:spPr/>
      <dgm:t>
        <a:bodyPr/>
        <a:lstStyle/>
        <a:p>
          <a:r>
            <a:rPr lang="en-US"/>
            <a:t>Failure</a:t>
          </a:r>
        </a:p>
      </dgm:t>
    </dgm:pt>
    <dgm:pt modelId="{F588E637-15BE-48D7-92D1-C3B42CA3D7C9}" type="parTrans" cxnId="{20B247B6-DB7E-4692-945B-D7F4B994E56E}">
      <dgm:prSet/>
      <dgm:spPr/>
      <dgm:t>
        <a:bodyPr/>
        <a:lstStyle/>
        <a:p>
          <a:endParaRPr lang="en-US"/>
        </a:p>
      </dgm:t>
    </dgm:pt>
    <dgm:pt modelId="{628CBBF5-4371-4461-ACFC-4CAC065DAE66}" type="sibTrans" cxnId="{20B247B6-DB7E-4692-945B-D7F4B994E56E}">
      <dgm:prSet/>
      <dgm:spPr/>
      <dgm:t>
        <a:bodyPr/>
        <a:lstStyle/>
        <a:p>
          <a:endParaRPr lang="en-US"/>
        </a:p>
      </dgm:t>
    </dgm:pt>
    <dgm:pt modelId="{6DF1F0D3-DA38-4708-A3A8-1AC50BC0E87E}">
      <dgm:prSet/>
      <dgm:spPr/>
      <dgm:t>
        <a:bodyPr/>
        <a:lstStyle/>
        <a:p>
          <a:r>
            <a:rPr lang="en-US"/>
            <a:t>Complete dependency and often bedbound </a:t>
          </a:r>
        </a:p>
      </dgm:t>
    </dgm:pt>
    <dgm:pt modelId="{FD9E3CD2-8359-4D99-AA4E-0F0764723E74}" type="parTrans" cxnId="{EC60BC0E-082F-4053-B93E-3655B1AD1A56}">
      <dgm:prSet/>
      <dgm:spPr/>
      <dgm:t>
        <a:bodyPr/>
        <a:lstStyle/>
        <a:p>
          <a:endParaRPr lang="en-US"/>
        </a:p>
      </dgm:t>
    </dgm:pt>
    <dgm:pt modelId="{10D0E646-3E14-40E0-A2AA-5CCD6F92F031}" type="sibTrans" cxnId="{EC60BC0E-082F-4053-B93E-3655B1AD1A56}">
      <dgm:prSet/>
      <dgm:spPr/>
      <dgm:t>
        <a:bodyPr/>
        <a:lstStyle/>
        <a:p>
          <a:endParaRPr lang="en-US"/>
        </a:p>
      </dgm:t>
    </dgm:pt>
    <dgm:pt modelId="{0A153D31-FCB8-40C1-AB87-52DF8F5595C9}" type="pres">
      <dgm:prSet presAssocID="{29840E05-3453-4368-9152-BA49D17240ED}" presName="linear" presStyleCnt="0">
        <dgm:presLayoutVars>
          <dgm:animLvl val="lvl"/>
          <dgm:resizeHandles val="exact"/>
        </dgm:presLayoutVars>
      </dgm:prSet>
      <dgm:spPr/>
    </dgm:pt>
    <dgm:pt modelId="{30C28878-5E10-48DB-9752-73F68BF6935A}" type="pres">
      <dgm:prSet presAssocID="{F412E232-8615-4881-816F-351CCABE80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6C0ED5-9D9B-41C3-8619-84AD3C011931}" type="pres">
      <dgm:prSet presAssocID="{F412E232-8615-4881-816F-351CCABE8043}" presName="childText" presStyleLbl="revTx" presStyleIdx="0" presStyleCnt="4">
        <dgm:presLayoutVars>
          <dgm:bulletEnabled val="1"/>
        </dgm:presLayoutVars>
      </dgm:prSet>
      <dgm:spPr/>
    </dgm:pt>
    <dgm:pt modelId="{AC827DC1-95D7-4D35-8D24-048706ECFE37}" type="pres">
      <dgm:prSet presAssocID="{3A3497DF-542E-43B9-8139-55E42278F2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65D0CD-670F-481C-AC00-70A796F5DA2E}" type="pres">
      <dgm:prSet presAssocID="{3A3497DF-542E-43B9-8139-55E42278F2EC}" presName="childText" presStyleLbl="revTx" presStyleIdx="1" presStyleCnt="4">
        <dgm:presLayoutVars>
          <dgm:bulletEnabled val="1"/>
        </dgm:presLayoutVars>
      </dgm:prSet>
      <dgm:spPr/>
    </dgm:pt>
    <dgm:pt modelId="{CC685519-ED34-41C3-A216-D22D502F8324}" type="pres">
      <dgm:prSet presAssocID="{D3D16570-BA45-400B-A358-7D6411D30E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B8D695-9F71-4200-8F48-3D5F12EC9E1E}" type="pres">
      <dgm:prSet presAssocID="{D3D16570-BA45-400B-A358-7D6411D30E63}" presName="childText" presStyleLbl="revTx" presStyleIdx="2" presStyleCnt="4">
        <dgm:presLayoutVars>
          <dgm:bulletEnabled val="1"/>
        </dgm:presLayoutVars>
      </dgm:prSet>
      <dgm:spPr/>
    </dgm:pt>
    <dgm:pt modelId="{A003D73D-F8C7-480A-B879-36828EDCE780}" type="pres">
      <dgm:prSet presAssocID="{EF4D4655-B13C-40C1-881C-DD75E30B4CE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26918FC-16DD-49C4-826B-91CE1F91B1E8}" type="pres">
      <dgm:prSet presAssocID="{EF4D4655-B13C-40C1-881C-DD75E30B4CE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337BD03-8EE7-4824-9FFC-E8657C59777D}" type="presOf" srcId="{DA71B65B-F675-41C8-A92D-CF9B05DBAA2D}" destId="{2C65D0CD-670F-481C-AC00-70A796F5DA2E}" srcOrd="0" destOrd="0" presId="urn:microsoft.com/office/officeart/2005/8/layout/vList2"/>
    <dgm:cxn modelId="{EC60BC0E-082F-4053-B93E-3655B1AD1A56}" srcId="{EF4D4655-B13C-40C1-881C-DD75E30B4CE5}" destId="{6DF1F0D3-DA38-4708-A3A8-1AC50BC0E87E}" srcOrd="0" destOrd="0" parTransId="{FD9E3CD2-8359-4D99-AA4E-0F0764723E74}" sibTransId="{10D0E646-3E14-40E0-A2AA-5CCD6F92F031}"/>
    <dgm:cxn modelId="{07298114-BF87-4089-884F-90CABC49E6A6}" srcId="{D3D16570-BA45-400B-A358-7D6411D30E63}" destId="{91F82DC8-F8CC-43F2-B160-853ADE8EA343}" srcOrd="0" destOrd="0" parTransId="{324EA29F-581C-440F-85E2-008302B2C820}" sibTransId="{D98FD980-A448-4D4C-955C-32762F3FF468}"/>
    <dgm:cxn modelId="{332BC01B-110B-4BCD-8AF2-BDA721E3F41D}" srcId="{DA71B65B-F675-41C8-A92D-CF9B05DBAA2D}" destId="{D173983B-F1B1-42BF-8DC2-3FD2E8EBE489}" srcOrd="0" destOrd="0" parTransId="{59594969-FB27-4D98-A74A-413D11B2B7F1}" sibTransId="{560F8E65-8CA1-46AC-9565-81E008CC7C3B}"/>
    <dgm:cxn modelId="{41A68541-4785-4568-BC4A-348730553D11}" srcId="{29840E05-3453-4368-9152-BA49D17240ED}" destId="{F412E232-8615-4881-816F-351CCABE8043}" srcOrd="0" destOrd="0" parTransId="{D0128889-8768-4B5C-979E-127052630092}" sibTransId="{34009F2E-DB49-471B-B498-D1FE6BD9A761}"/>
    <dgm:cxn modelId="{59C65253-21FF-4392-ACBD-2C9BE3D0ABDA}" type="presOf" srcId="{D3D16570-BA45-400B-A358-7D6411D30E63}" destId="{CC685519-ED34-41C3-A216-D22D502F8324}" srcOrd="0" destOrd="0" presId="urn:microsoft.com/office/officeart/2005/8/layout/vList2"/>
    <dgm:cxn modelId="{DFC5A665-7AE6-49DA-B93A-FCC29F201431}" type="presOf" srcId="{EF4D4655-B13C-40C1-881C-DD75E30B4CE5}" destId="{A003D73D-F8C7-480A-B879-36828EDCE780}" srcOrd="0" destOrd="0" presId="urn:microsoft.com/office/officeart/2005/8/layout/vList2"/>
    <dgm:cxn modelId="{1FCD4A6B-DEF8-4C90-BBDC-C40DBEFA0FE0}" type="presOf" srcId="{3A3497DF-542E-43B9-8139-55E42278F2EC}" destId="{AC827DC1-95D7-4D35-8D24-048706ECFE37}" srcOrd="0" destOrd="0" presId="urn:microsoft.com/office/officeart/2005/8/layout/vList2"/>
    <dgm:cxn modelId="{FA863A87-893F-4C41-8A24-ABF5259F91A9}" type="presOf" srcId="{D173983B-F1B1-42BF-8DC2-3FD2E8EBE489}" destId="{2C65D0CD-670F-481C-AC00-70A796F5DA2E}" srcOrd="0" destOrd="1" presId="urn:microsoft.com/office/officeart/2005/8/layout/vList2"/>
    <dgm:cxn modelId="{B83EEF8A-DE9B-45D8-A52C-E13E8A6251E4}" srcId="{29840E05-3453-4368-9152-BA49D17240ED}" destId="{D3D16570-BA45-400B-A358-7D6411D30E63}" srcOrd="2" destOrd="0" parTransId="{69059180-53DB-43F7-8863-425EEC2DDB97}" sibTransId="{F703CA6C-E61A-4AEC-A9CB-554696168181}"/>
    <dgm:cxn modelId="{AF2DA3A0-E9D3-4384-9B44-BB38D4F35EE9}" srcId="{3A3497DF-542E-43B9-8139-55E42278F2EC}" destId="{DA71B65B-F675-41C8-A92D-CF9B05DBAA2D}" srcOrd="0" destOrd="0" parTransId="{6F0DEC02-D5DC-437B-AC93-DB59C3CBFDFF}" sibTransId="{65E6A3AE-D789-4C9E-8242-9F1D14D1265E}"/>
    <dgm:cxn modelId="{851D75A1-8E11-4B95-B052-5D05042E02AE}" type="presOf" srcId="{29840E05-3453-4368-9152-BA49D17240ED}" destId="{0A153D31-FCB8-40C1-AB87-52DF8F5595C9}" srcOrd="0" destOrd="0" presId="urn:microsoft.com/office/officeart/2005/8/layout/vList2"/>
    <dgm:cxn modelId="{20B247B6-DB7E-4692-945B-D7F4B994E56E}" srcId="{29840E05-3453-4368-9152-BA49D17240ED}" destId="{EF4D4655-B13C-40C1-881C-DD75E30B4CE5}" srcOrd="3" destOrd="0" parTransId="{F588E637-15BE-48D7-92D1-C3B42CA3D7C9}" sibTransId="{628CBBF5-4371-4461-ACFC-4CAC065DAE66}"/>
    <dgm:cxn modelId="{595F06C1-94E3-4035-A4E9-027497E876D1}" srcId="{F412E232-8615-4881-816F-351CCABE8043}" destId="{E89CCD75-1193-4C61-BAFA-831BB840E264}" srcOrd="0" destOrd="0" parTransId="{64F651DF-5FE7-4BDF-A061-24889D5372F2}" sibTransId="{C75D9F84-FD95-423E-B3FC-AF0368EDC850}"/>
    <dgm:cxn modelId="{D4FCD0C2-1C60-49D0-9DE7-C4242686C59B}" srcId="{29840E05-3453-4368-9152-BA49D17240ED}" destId="{3A3497DF-542E-43B9-8139-55E42278F2EC}" srcOrd="1" destOrd="0" parTransId="{EE7E78E8-ABE1-4CAB-8E77-976A4CD8BBBB}" sibTransId="{57655BB3-8B1C-4FD3-895A-CD650CC04B96}"/>
    <dgm:cxn modelId="{C1F441C9-B6F8-4051-9998-164A5DA42113}" type="presOf" srcId="{6DF1F0D3-DA38-4708-A3A8-1AC50BC0E87E}" destId="{726918FC-16DD-49C4-826B-91CE1F91B1E8}" srcOrd="0" destOrd="0" presId="urn:microsoft.com/office/officeart/2005/8/layout/vList2"/>
    <dgm:cxn modelId="{9E79EACB-1395-4575-AA4E-047CDF6011B9}" type="presOf" srcId="{91F82DC8-F8CC-43F2-B160-853ADE8EA343}" destId="{D5B8D695-9F71-4200-8F48-3D5F12EC9E1E}" srcOrd="0" destOrd="0" presId="urn:microsoft.com/office/officeart/2005/8/layout/vList2"/>
    <dgm:cxn modelId="{CF94FBDE-D9CD-431D-ACA1-C5D98D4270F4}" type="presOf" srcId="{E89CCD75-1193-4C61-BAFA-831BB840E264}" destId="{376C0ED5-9D9B-41C3-8619-84AD3C011931}" srcOrd="0" destOrd="0" presId="urn:microsoft.com/office/officeart/2005/8/layout/vList2"/>
    <dgm:cxn modelId="{6E1A86E9-7F4E-4652-9637-50E5F12C6B22}" type="presOf" srcId="{F412E232-8615-4881-816F-351CCABE8043}" destId="{30C28878-5E10-48DB-9752-73F68BF6935A}" srcOrd="0" destOrd="0" presId="urn:microsoft.com/office/officeart/2005/8/layout/vList2"/>
    <dgm:cxn modelId="{C9ED3AEC-2B5E-46DE-9AF6-1D044764447D}" type="presParOf" srcId="{0A153D31-FCB8-40C1-AB87-52DF8F5595C9}" destId="{30C28878-5E10-48DB-9752-73F68BF6935A}" srcOrd="0" destOrd="0" presId="urn:microsoft.com/office/officeart/2005/8/layout/vList2"/>
    <dgm:cxn modelId="{B09AC9A7-9148-49BF-B712-2AAA201A0A74}" type="presParOf" srcId="{0A153D31-FCB8-40C1-AB87-52DF8F5595C9}" destId="{376C0ED5-9D9B-41C3-8619-84AD3C011931}" srcOrd="1" destOrd="0" presId="urn:microsoft.com/office/officeart/2005/8/layout/vList2"/>
    <dgm:cxn modelId="{9CE12592-3375-4E04-A43E-028F1A02307E}" type="presParOf" srcId="{0A153D31-FCB8-40C1-AB87-52DF8F5595C9}" destId="{AC827DC1-95D7-4D35-8D24-048706ECFE37}" srcOrd="2" destOrd="0" presId="urn:microsoft.com/office/officeart/2005/8/layout/vList2"/>
    <dgm:cxn modelId="{772983D1-E0F0-41C0-92DB-90D12EFBB616}" type="presParOf" srcId="{0A153D31-FCB8-40C1-AB87-52DF8F5595C9}" destId="{2C65D0CD-670F-481C-AC00-70A796F5DA2E}" srcOrd="3" destOrd="0" presId="urn:microsoft.com/office/officeart/2005/8/layout/vList2"/>
    <dgm:cxn modelId="{9D43208A-0705-4C6E-A4CF-988848011502}" type="presParOf" srcId="{0A153D31-FCB8-40C1-AB87-52DF8F5595C9}" destId="{CC685519-ED34-41C3-A216-D22D502F8324}" srcOrd="4" destOrd="0" presId="urn:microsoft.com/office/officeart/2005/8/layout/vList2"/>
    <dgm:cxn modelId="{85D87129-7AFE-4695-8A8F-9CC1AFFC36E4}" type="presParOf" srcId="{0A153D31-FCB8-40C1-AB87-52DF8F5595C9}" destId="{D5B8D695-9F71-4200-8F48-3D5F12EC9E1E}" srcOrd="5" destOrd="0" presId="urn:microsoft.com/office/officeart/2005/8/layout/vList2"/>
    <dgm:cxn modelId="{0AC01C1F-CE54-496F-89BE-84646E3361D3}" type="presParOf" srcId="{0A153D31-FCB8-40C1-AB87-52DF8F5595C9}" destId="{A003D73D-F8C7-480A-B879-36828EDCE780}" srcOrd="6" destOrd="0" presId="urn:microsoft.com/office/officeart/2005/8/layout/vList2"/>
    <dgm:cxn modelId="{86E49A90-8E14-4760-90CA-C188DA004CA5}" type="presParOf" srcId="{0A153D31-FCB8-40C1-AB87-52DF8F5595C9}" destId="{726918FC-16DD-49C4-826B-91CE1F91B1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000E1C-25ED-463D-9460-5E47DF8B13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CACFC7B-B36D-4DEC-9B4E-5CBAB6A63C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Decreases sarcopenia by increasing lean muscle mass</a:t>
          </a:r>
          <a:endParaRPr lang="en-US"/>
        </a:p>
      </dgm:t>
    </dgm:pt>
    <dgm:pt modelId="{822D235A-89CC-48CA-8634-547BF857FF51}" type="parTrans" cxnId="{E9737A45-ECA4-4C6C-82AA-1F230C4312E6}">
      <dgm:prSet/>
      <dgm:spPr/>
      <dgm:t>
        <a:bodyPr/>
        <a:lstStyle/>
        <a:p>
          <a:endParaRPr lang="en-US"/>
        </a:p>
      </dgm:t>
    </dgm:pt>
    <dgm:pt modelId="{3A9131C0-0ADA-4100-B8B0-CE7FE839CE03}" type="sibTrans" cxnId="{E9737A45-ECA4-4C6C-82AA-1F230C4312E6}">
      <dgm:prSet/>
      <dgm:spPr/>
      <dgm:t>
        <a:bodyPr/>
        <a:lstStyle/>
        <a:p>
          <a:endParaRPr lang="en-US"/>
        </a:p>
      </dgm:t>
    </dgm:pt>
    <dgm:pt modelId="{ECAE8D8E-ABA7-493D-A296-E25223F7FE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Improves aerobic capacity</a:t>
          </a:r>
          <a:endParaRPr lang="en-US"/>
        </a:p>
      </dgm:t>
    </dgm:pt>
    <dgm:pt modelId="{7C18A0AA-4029-420E-BA94-AC6394F48154}" type="parTrans" cxnId="{FDBF382C-7F49-4525-8E09-7D8C200664BD}">
      <dgm:prSet/>
      <dgm:spPr/>
      <dgm:t>
        <a:bodyPr/>
        <a:lstStyle/>
        <a:p>
          <a:endParaRPr lang="en-US"/>
        </a:p>
      </dgm:t>
    </dgm:pt>
    <dgm:pt modelId="{F3ECD266-D16B-4AB4-A99D-08B8331392DC}" type="sibTrans" cxnId="{FDBF382C-7F49-4525-8E09-7D8C200664BD}">
      <dgm:prSet/>
      <dgm:spPr/>
      <dgm:t>
        <a:bodyPr/>
        <a:lstStyle/>
        <a:p>
          <a:endParaRPr lang="en-US"/>
        </a:p>
      </dgm:t>
    </dgm:pt>
    <dgm:pt modelId="{6B6F478D-B529-49EA-A49A-0EFF8C93C6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Improves function and reduces disability</a:t>
          </a:r>
          <a:endParaRPr lang="en-US"/>
        </a:p>
      </dgm:t>
    </dgm:pt>
    <dgm:pt modelId="{B6D571ED-D6E9-402E-ABCC-E9637749E96E}" type="parTrans" cxnId="{6D771080-2EF5-4C0C-AB08-BB806FF3A3C8}">
      <dgm:prSet/>
      <dgm:spPr/>
      <dgm:t>
        <a:bodyPr/>
        <a:lstStyle/>
        <a:p>
          <a:endParaRPr lang="en-US"/>
        </a:p>
      </dgm:t>
    </dgm:pt>
    <dgm:pt modelId="{4BEBFD7C-5947-452D-BB20-5125EDBD8AF8}" type="sibTrans" cxnId="{6D771080-2EF5-4C0C-AB08-BB806FF3A3C8}">
      <dgm:prSet/>
      <dgm:spPr/>
      <dgm:t>
        <a:bodyPr/>
        <a:lstStyle/>
        <a:p>
          <a:endParaRPr lang="en-US"/>
        </a:p>
      </dgm:t>
    </dgm:pt>
    <dgm:pt modelId="{4BCA21B3-433E-472D-A483-78233D2911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**Lack of leg strength is found to be the number one most important predictor of need for eventual institution </a:t>
          </a:r>
          <a:endParaRPr lang="en-US"/>
        </a:p>
      </dgm:t>
    </dgm:pt>
    <dgm:pt modelId="{4F0CC6AD-5793-454C-A16D-702071EEE67D}" type="parTrans" cxnId="{29260AB5-009F-4604-89F4-504056C8000B}">
      <dgm:prSet/>
      <dgm:spPr/>
      <dgm:t>
        <a:bodyPr/>
        <a:lstStyle/>
        <a:p>
          <a:endParaRPr lang="en-US"/>
        </a:p>
      </dgm:t>
    </dgm:pt>
    <dgm:pt modelId="{424B419B-AB4F-45E2-BB1D-1D0B6C36578B}" type="sibTrans" cxnId="{29260AB5-009F-4604-89F4-504056C8000B}">
      <dgm:prSet/>
      <dgm:spPr/>
      <dgm:t>
        <a:bodyPr/>
        <a:lstStyle/>
        <a:p>
          <a:endParaRPr lang="en-US"/>
        </a:p>
      </dgm:t>
    </dgm:pt>
    <dgm:pt modelId="{229F7E36-8453-4635-8EE2-0E825615DB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Slows progression of chronic disease</a:t>
          </a:r>
          <a:endParaRPr lang="en-US"/>
        </a:p>
      </dgm:t>
    </dgm:pt>
    <dgm:pt modelId="{F3B8CE3D-DD1B-48F4-A14C-D03F67AFB204}" type="parTrans" cxnId="{E47EE0DF-261B-4D02-B63D-0D1ECD841CED}">
      <dgm:prSet/>
      <dgm:spPr/>
      <dgm:t>
        <a:bodyPr/>
        <a:lstStyle/>
        <a:p>
          <a:endParaRPr lang="en-US"/>
        </a:p>
      </dgm:t>
    </dgm:pt>
    <dgm:pt modelId="{D4A24445-20B7-44F8-B7AB-292A4CD85118}" type="sibTrans" cxnId="{E47EE0DF-261B-4D02-B63D-0D1ECD841CED}">
      <dgm:prSet/>
      <dgm:spPr/>
      <dgm:t>
        <a:bodyPr/>
        <a:lstStyle/>
        <a:p>
          <a:endParaRPr lang="en-US"/>
        </a:p>
      </dgm:t>
    </dgm:pt>
    <dgm:pt modelId="{6C77A4BF-FAF8-41E9-87B0-E91A93E57B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Improves/maintains bone density</a:t>
          </a:r>
          <a:endParaRPr lang="en-US"/>
        </a:p>
      </dgm:t>
    </dgm:pt>
    <dgm:pt modelId="{EE52FAE5-D8BE-447F-877B-BD332E8319BF}" type="parTrans" cxnId="{0C7C6B29-FDB0-45AF-A778-A80D100587B8}">
      <dgm:prSet/>
      <dgm:spPr/>
      <dgm:t>
        <a:bodyPr/>
        <a:lstStyle/>
        <a:p>
          <a:endParaRPr lang="en-US"/>
        </a:p>
      </dgm:t>
    </dgm:pt>
    <dgm:pt modelId="{37EF688B-AE5A-49DA-A568-8D59C911CDC5}" type="sibTrans" cxnId="{0C7C6B29-FDB0-45AF-A778-A80D100587B8}">
      <dgm:prSet/>
      <dgm:spPr/>
      <dgm:t>
        <a:bodyPr/>
        <a:lstStyle/>
        <a:p>
          <a:endParaRPr lang="en-US"/>
        </a:p>
      </dgm:t>
    </dgm:pt>
    <dgm:pt modelId="{C2F088A9-C2D5-4C25-AEE5-C3B50093FD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Improves gait speed and quality</a:t>
          </a:r>
          <a:endParaRPr lang="en-US"/>
        </a:p>
      </dgm:t>
    </dgm:pt>
    <dgm:pt modelId="{8AD7F041-E0F9-429F-BA3F-A17B8B11B072}" type="parTrans" cxnId="{0FB75002-BCE1-4D41-BA4A-A090F207D270}">
      <dgm:prSet/>
      <dgm:spPr/>
      <dgm:t>
        <a:bodyPr/>
        <a:lstStyle/>
        <a:p>
          <a:endParaRPr lang="en-US"/>
        </a:p>
      </dgm:t>
    </dgm:pt>
    <dgm:pt modelId="{A465E174-E2AB-4B0B-8905-3D6329C30113}" type="sibTrans" cxnId="{0FB75002-BCE1-4D41-BA4A-A090F207D270}">
      <dgm:prSet/>
      <dgm:spPr/>
      <dgm:t>
        <a:bodyPr/>
        <a:lstStyle/>
        <a:p>
          <a:endParaRPr lang="en-US"/>
        </a:p>
      </dgm:t>
    </dgm:pt>
    <dgm:pt modelId="{B5E22640-A36B-475A-AF3C-7E7618902E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Decreases fall risk </a:t>
          </a:r>
          <a:endParaRPr lang="en-US"/>
        </a:p>
      </dgm:t>
    </dgm:pt>
    <dgm:pt modelId="{AA26A71D-4761-4ACA-9CBA-CBF4DC1CB4A2}" type="parTrans" cxnId="{F67393CE-8320-4FD2-89A3-C7E5AFB7FD0C}">
      <dgm:prSet/>
      <dgm:spPr/>
      <dgm:t>
        <a:bodyPr/>
        <a:lstStyle/>
        <a:p>
          <a:endParaRPr lang="en-US"/>
        </a:p>
      </dgm:t>
    </dgm:pt>
    <dgm:pt modelId="{B7B93B87-2EE8-44A2-8F95-0222A762736F}" type="sibTrans" cxnId="{F67393CE-8320-4FD2-89A3-C7E5AFB7FD0C}">
      <dgm:prSet/>
      <dgm:spPr/>
      <dgm:t>
        <a:bodyPr/>
        <a:lstStyle/>
        <a:p>
          <a:endParaRPr lang="en-US"/>
        </a:p>
      </dgm:t>
    </dgm:pt>
    <dgm:pt modelId="{58107F0A-5A29-42DA-A2D7-1C01A53374B4}" type="pres">
      <dgm:prSet presAssocID="{48000E1C-25ED-463D-9460-5E47DF8B134B}" presName="root" presStyleCnt="0">
        <dgm:presLayoutVars>
          <dgm:dir/>
          <dgm:resizeHandles val="exact"/>
        </dgm:presLayoutVars>
      </dgm:prSet>
      <dgm:spPr/>
    </dgm:pt>
    <dgm:pt modelId="{38B2DB5A-628F-4F8A-BB30-76F074D93170}" type="pres">
      <dgm:prSet presAssocID="{ACACFC7B-B36D-4DEC-9B4E-5CBAB6A63CCE}" presName="compNode" presStyleCnt="0"/>
      <dgm:spPr/>
    </dgm:pt>
    <dgm:pt modelId="{C3F836A3-5D5F-4C51-9AAF-DB40870748CC}" type="pres">
      <dgm:prSet presAssocID="{ACACFC7B-B36D-4DEC-9B4E-5CBAB6A63CCE}" presName="bgRect" presStyleLbl="bgShp" presStyleIdx="0" presStyleCnt="7"/>
      <dgm:spPr/>
    </dgm:pt>
    <dgm:pt modelId="{493538D3-912F-47D0-AB29-761B9F27A3F5}" type="pres">
      <dgm:prSet presAssocID="{ACACFC7B-B36D-4DEC-9B4E-5CBAB6A63CC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7DDD25BB-A94C-4A19-AE97-053CE0E5FAD4}" type="pres">
      <dgm:prSet presAssocID="{ACACFC7B-B36D-4DEC-9B4E-5CBAB6A63CCE}" presName="spaceRect" presStyleCnt="0"/>
      <dgm:spPr/>
    </dgm:pt>
    <dgm:pt modelId="{2E2C7505-AFDF-40D3-A20E-9BFDC20C3B70}" type="pres">
      <dgm:prSet presAssocID="{ACACFC7B-B36D-4DEC-9B4E-5CBAB6A63CCE}" presName="parTx" presStyleLbl="revTx" presStyleIdx="0" presStyleCnt="8">
        <dgm:presLayoutVars>
          <dgm:chMax val="0"/>
          <dgm:chPref val="0"/>
        </dgm:presLayoutVars>
      </dgm:prSet>
      <dgm:spPr/>
    </dgm:pt>
    <dgm:pt modelId="{3444FAE9-7B37-4859-931A-A92093DE4B3C}" type="pres">
      <dgm:prSet presAssocID="{3A9131C0-0ADA-4100-B8B0-CE7FE839CE03}" presName="sibTrans" presStyleCnt="0"/>
      <dgm:spPr/>
    </dgm:pt>
    <dgm:pt modelId="{BCB9D623-00F8-4054-9EED-EA4C7A24EA27}" type="pres">
      <dgm:prSet presAssocID="{ECAE8D8E-ABA7-493D-A296-E25223F7FE3E}" presName="compNode" presStyleCnt="0"/>
      <dgm:spPr/>
    </dgm:pt>
    <dgm:pt modelId="{2CC7EB24-0842-4759-B622-EF2582D585D1}" type="pres">
      <dgm:prSet presAssocID="{ECAE8D8E-ABA7-493D-A296-E25223F7FE3E}" presName="bgRect" presStyleLbl="bgShp" presStyleIdx="1" presStyleCnt="7"/>
      <dgm:spPr/>
    </dgm:pt>
    <dgm:pt modelId="{FF7E7B56-471C-4BD5-8CCD-6EEC2C14DD56}" type="pres">
      <dgm:prSet presAssocID="{ECAE8D8E-ABA7-493D-A296-E25223F7FE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EA8C82B0-3743-4265-B33D-2CC0A0457377}" type="pres">
      <dgm:prSet presAssocID="{ECAE8D8E-ABA7-493D-A296-E25223F7FE3E}" presName="spaceRect" presStyleCnt="0"/>
      <dgm:spPr/>
    </dgm:pt>
    <dgm:pt modelId="{8FBC600D-F6A7-417D-914F-A7BF2B0C9422}" type="pres">
      <dgm:prSet presAssocID="{ECAE8D8E-ABA7-493D-A296-E25223F7FE3E}" presName="parTx" presStyleLbl="revTx" presStyleIdx="1" presStyleCnt="8">
        <dgm:presLayoutVars>
          <dgm:chMax val="0"/>
          <dgm:chPref val="0"/>
        </dgm:presLayoutVars>
      </dgm:prSet>
      <dgm:spPr/>
    </dgm:pt>
    <dgm:pt modelId="{35DA8E4F-AA72-4743-99AA-FDF1BB00CBB2}" type="pres">
      <dgm:prSet presAssocID="{F3ECD266-D16B-4AB4-A99D-08B8331392DC}" presName="sibTrans" presStyleCnt="0"/>
      <dgm:spPr/>
    </dgm:pt>
    <dgm:pt modelId="{62CD24FF-89FF-4BE5-AE2F-DFA8308536B5}" type="pres">
      <dgm:prSet presAssocID="{6B6F478D-B529-49EA-A49A-0EFF8C93C6C0}" presName="compNode" presStyleCnt="0"/>
      <dgm:spPr/>
    </dgm:pt>
    <dgm:pt modelId="{A7493748-7167-4588-B89C-30F2CD992001}" type="pres">
      <dgm:prSet presAssocID="{6B6F478D-B529-49EA-A49A-0EFF8C93C6C0}" presName="bgRect" presStyleLbl="bgShp" presStyleIdx="2" presStyleCnt="7"/>
      <dgm:spPr/>
    </dgm:pt>
    <dgm:pt modelId="{0B3CCFF4-0ADC-4B60-A6C6-BD3BE312A0AF}" type="pres">
      <dgm:prSet presAssocID="{6B6F478D-B529-49EA-A49A-0EFF8C93C6C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140F14D-99E1-42BD-9B24-FEA5F7B94CAD}" type="pres">
      <dgm:prSet presAssocID="{6B6F478D-B529-49EA-A49A-0EFF8C93C6C0}" presName="spaceRect" presStyleCnt="0"/>
      <dgm:spPr/>
    </dgm:pt>
    <dgm:pt modelId="{1EF68636-B827-4FF4-89CA-E81F347ED01B}" type="pres">
      <dgm:prSet presAssocID="{6B6F478D-B529-49EA-A49A-0EFF8C93C6C0}" presName="parTx" presStyleLbl="revTx" presStyleIdx="2" presStyleCnt="8">
        <dgm:presLayoutVars>
          <dgm:chMax val="0"/>
          <dgm:chPref val="0"/>
        </dgm:presLayoutVars>
      </dgm:prSet>
      <dgm:spPr/>
    </dgm:pt>
    <dgm:pt modelId="{A0C4D768-0ED5-4676-877B-DFFDCF5002CB}" type="pres">
      <dgm:prSet presAssocID="{6B6F478D-B529-49EA-A49A-0EFF8C93C6C0}" presName="desTx" presStyleLbl="revTx" presStyleIdx="3" presStyleCnt="8">
        <dgm:presLayoutVars/>
      </dgm:prSet>
      <dgm:spPr/>
    </dgm:pt>
    <dgm:pt modelId="{862ECE70-0637-4C6F-B443-861818975390}" type="pres">
      <dgm:prSet presAssocID="{4BEBFD7C-5947-452D-BB20-5125EDBD8AF8}" presName="sibTrans" presStyleCnt="0"/>
      <dgm:spPr/>
    </dgm:pt>
    <dgm:pt modelId="{E50800E2-DB8A-43F1-ABFA-90C5DDFCF6F3}" type="pres">
      <dgm:prSet presAssocID="{229F7E36-8453-4635-8EE2-0E825615DB90}" presName="compNode" presStyleCnt="0"/>
      <dgm:spPr/>
    </dgm:pt>
    <dgm:pt modelId="{C6CEF597-5252-4B72-B2A9-98C9F359907C}" type="pres">
      <dgm:prSet presAssocID="{229F7E36-8453-4635-8EE2-0E825615DB90}" presName="bgRect" presStyleLbl="bgShp" presStyleIdx="3" presStyleCnt="7"/>
      <dgm:spPr/>
    </dgm:pt>
    <dgm:pt modelId="{C65CB30A-8B9C-48CC-9F67-F260CD0E98C0}" type="pres">
      <dgm:prSet presAssocID="{229F7E36-8453-4635-8EE2-0E825615DB9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C7DDAA80-D69B-41C4-9F26-58EBDAE5C8D4}" type="pres">
      <dgm:prSet presAssocID="{229F7E36-8453-4635-8EE2-0E825615DB90}" presName="spaceRect" presStyleCnt="0"/>
      <dgm:spPr/>
    </dgm:pt>
    <dgm:pt modelId="{8A02825A-69C1-4E15-9C6D-BC6691E3625C}" type="pres">
      <dgm:prSet presAssocID="{229F7E36-8453-4635-8EE2-0E825615DB90}" presName="parTx" presStyleLbl="revTx" presStyleIdx="4" presStyleCnt="8">
        <dgm:presLayoutVars>
          <dgm:chMax val="0"/>
          <dgm:chPref val="0"/>
        </dgm:presLayoutVars>
      </dgm:prSet>
      <dgm:spPr/>
    </dgm:pt>
    <dgm:pt modelId="{C5316E69-68FD-444D-9AC6-7B556BF3A738}" type="pres">
      <dgm:prSet presAssocID="{D4A24445-20B7-44F8-B7AB-292A4CD85118}" presName="sibTrans" presStyleCnt="0"/>
      <dgm:spPr/>
    </dgm:pt>
    <dgm:pt modelId="{F62EBE67-0B9A-42B4-93E3-EAB89FB81929}" type="pres">
      <dgm:prSet presAssocID="{6C77A4BF-FAF8-41E9-87B0-E91A93E57B8B}" presName="compNode" presStyleCnt="0"/>
      <dgm:spPr/>
    </dgm:pt>
    <dgm:pt modelId="{A49B2164-542F-47EC-A967-7D04FA346A55}" type="pres">
      <dgm:prSet presAssocID="{6C77A4BF-FAF8-41E9-87B0-E91A93E57B8B}" presName="bgRect" presStyleLbl="bgShp" presStyleIdx="4" presStyleCnt="7"/>
      <dgm:spPr/>
    </dgm:pt>
    <dgm:pt modelId="{CB784F8D-C304-4D5D-9A5D-6913FD5C7AE8}" type="pres">
      <dgm:prSet presAssocID="{6C77A4BF-FAF8-41E9-87B0-E91A93E57B8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4E69B4EB-A60B-4702-86B4-67155245249E}" type="pres">
      <dgm:prSet presAssocID="{6C77A4BF-FAF8-41E9-87B0-E91A93E57B8B}" presName="spaceRect" presStyleCnt="0"/>
      <dgm:spPr/>
    </dgm:pt>
    <dgm:pt modelId="{D2EEA380-9C45-4C91-8F5A-E619E7438CDC}" type="pres">
      <dgm:prSet presAssocID="{6C77A4BF-FAF8-41E9-87B0-E91A93E57B8B}" presName="parTx" presStyleLbl="revTx" presStyleIdx="5" presStyleCnt="8">
        <dgm:presLayoutVars>
          <dgm:chMax val="0"/>
          <dgm:chPref val="0"/>
        </dgm:presLayoutVars>
      </dgm:prSet>
      <dgm:spPr/>
    </dgm:pt>
    <dgm:pt modelId="{52DE267A-9BCF-4E14-BD90-1D373EA8D4DC}" type="pres">
      <dgm:prSet presAssocID="{37EF688B-AE5A-49DA-A568-8D59C911CDC5}" presName="sibTrans" presStyleCnt="0"/>
      <dgm:spPr/>
    </dgm:pt>
    <dgm:pt modelId="{8C71F260-89BE-4CDD-98EC-0157DED06BD5}" type="pres">
      <dgm:prSet presAssocID="{C2F088A9-C2D5-4C25-AEE5-C3B50093FDB7}" presName="compNode" presStyleCnt="0"/>
      <dgm:spPr/>
    </dgm:pt>
    <dgm:pt modelId="{C140A0A3-9640-4919-B0C3-5D0402AA5452}" type="pres">
      <dgm:prSet presAssocID="{C2F088A9-C2D5-4C25-AEE5-C3B50093FDB7}" presName="bgRect" presStyleLbl="bgShp" presStyleIdx="5" presStyleCnt="7"/>
      <dgm:spPr/>
    </dgm:pt>
    <dgm:pt modelId="{74C569E4-E60B-4838-A5DD-73D760A57D29}" type="pres">
      <dgm:prSet presAssocID="{C2F088A9-C2D5-4C25-AEE5-C3B50093FDB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8F9858F9-4CA0-47D0-818F-29FEBAF02A43}" type="pres">
      <dgm:prSet presAssocID="{C2F088A9-C2D5-4C25-AEE5-C3B50093FDB7}" presName="spaceRect" presStyleCnt="0"/>
      <dgm:spPr/>
    </dgm:pt>
    <dgm:pt modelId="{8CA5FF4E-285A-48CE-BEB0-4DF67FA7DF0C}" type="pres">
      <dgm:prSet presAssocID="{C2F088A9-C2D5-4C25-AEE5-C3B50093FDB7}" presName="parTx" presStyleLbl="revTx" presStyleIdx="6" presStyleCnt="8">
        <dgm:presLayoutVars>
          <dgm:chMax val="0"/>
          <dgm:chPref val="0"/>
        </dgm:presLayoutVars>
      </dgm:prSet>
      <dgm:spPr/>
    </dgm:pt>
    <dgm:pt modelId="{D4AA72C3-701D-40F0-9272-127A02165B50}" type="pres">
      <dgm:prSet presAssocID="{A465E174-E2AB-4B0B-8905-3D6329C30113}" presName="sibTrans" presStyleCnt="0"/>
      <dgm:spPr/>
    </dgm:pt>
    <dgm:pt modelId="{0ABD6889-D9D4-458E-B34E-808DCA99D399}" type="pres">
      <dgm:prSet presAssocID="{B5E22640-A36B-475A-AF3C-7E7618902ECA}" presName="compNode" presStyleCnt="0"/>
      <dgm:spPr/>
    </dgm:pt>
    <dgm:pt modelId="{222F2F15-20A6-4D5E-A2E4-F41DE233AB02}" type="pres">
      <dgm:prSet presAssocID="{B5E22640-A36B-475A-AF3C-7E7618902ECA}" presName="bgRect" presStyleLbl="bgShp" presStyleIdx="6" presStyleCnt="7"/>
      <dgm:spPr/>
    </dgm:pt>
    <dgm:pt modelId="{8E101806-0FB2-4026-9DFD-8167C952AACE}" type="pres">
      <dgm:prSet presAssocID="{B5E22640-A36B-475A-AF3C-7E7618902EC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24A5E2BC-4C95-499A-A355-9223B29C933E}" type="pres">
      <dgm:prSet presAssocID="{B5E22640-A36B-475A-AF3C-7E7618902ECA}" presName="spaceRect" presStyleCnt="0"/>
      <dgm:spPr/>
    </dgm:pt>
    <dgm:pt modelId="{5284F348-A50B-4AAF-8502-90872D0A18B9}" type="pres">
      <dgm:prSet presAssocID="{B5E22640-A36B-475A-AF3C-7E7618902ECA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0FB75002-BCE1-4D41-BA4A-A090F207D270}" srcId="{48000E1C-25ED-463D-9460-5E47DF8B134B}" destId="{C2F088A9-C2D5-4C25-AEE5-C3B50093FDB7}" srcOrd="5" destOrd="0" parTransId="{8AD7F041-E0F9-429F-BA3F-A17B8B11B072}" sibTransId="{A465E174-E2AB-4B0B-8905-3D6329C30113}"/>
    <dgm:cxn modelId="{E8C73C07-70CB-4C6C-9BC1-7172A96BD1D5}" type="presOf" srcId="{4BCA21B3-433E-472D-A483-78233D2911E7}" destId="{A0C4D768-0ED5-4676-877B-DFFDCF5002CB}" srcOrd="0" destOrd="0" presId="urn:microsoft.com/office/officeart/2018/2/layout/IconVerticalSolidList"/>
    <dgm:cxn modelId="{943C130A-E42C-4C52-9063-07986F328321}" type="presOf" srcId="{6B6F478D-B529-49EA-A49A-0EFF8C93C6C0}" destId="{1EF68636-B827-4FF4-89CA-E81F347ED01B}" srcOrd="0" destOrd="0" presId="urn:microsoft.com/office/officeart/2018/2/layout/IconVerticalSolidList"/>
    <dgm:cxn modelId="{0C7C6B29-FDB0-45AF-A778-A80D100587B8}" srcId="{48000E1C-25ED-463D-9460-5E47DF8B134B}" destId="{6C77A4BF-FAF8-41E9-87B0-E91A93E57B8B}" srcOrd="4" destOrd="0" parTransId="{EE52FAE5-D8BE-447F-877B-BD332E8319BF}" sibTransId="{37EF688B-AE5A-49DA-A568-8D59C911CDC5}"/>
    <dgm:cxn modelId="{FDBF382C-7F49-4525-8E09-7D8C200664BD}" srcId="{48000E1C-25ED-463D-9460-5E47DF8B134B}" destId="{ECAE8D8E-ABA7-493D-A296-E25223F7FE3E}" srcOrd="1" destOrd="0" parTransId="{7C18A0AA-4029-420E-BA94-AC6394F48154}" sibTransId="{F3ECD266-D16B-4AB4-A99D-08B8331392DC}"/>
    <dgm:cxn modelId="{E9737A45-ECA4-4C6C-82AA-1F230C4312E6}" srcId="{48000E1C-25ED-463D-9460-5E47DF8B134B}" destId="{ACACFC7B-B36D-4DEC-9B4E-5CBAB6A63CCE}" srcOrd="0" destOrd="0" parTransId="{822D235A-89CC-48CA-8634-547BF857FF51}" sibTransId="{3A9131C0-0ADA-4100-B8B0-CE7FE839CE03}"/>
    <dgm:cxn modelId="{21F2D259-0FC4-4254-8A80-424EE498568F}" type="presOf" srcId="{229F7E36-8453-4635-8EE2-0E825615DB90}" destId="{8A02825A-69C1-4E15-9C6D-BC6691E3625C}" srcOrd="0" destOrd="0" presId="urn:microsoft.com/office/officeart/2018/2/layout/IconVerticalSolidList"/>
    <dgm:cxn modelId="{C549C95D-F70F-48E3-A8AE-9874751DEC93}" type="presOf" srcId="{48000E1C-25ED-463D-9460-5E47DF8B134B}" destId="{58107F0A-5A29-42DA-A2D7-1C01A53374B4}" srcOrd="0" destOrd="0" presId="urn:microsoft.com/office/officeart/2018/2/layout/IconVerticalSolidList"/>
    <dgm:cxn modelId="{A61A595F-5E51-4053-80F9-C593C22BA773}" type="presOf" srcId="{ACACFC7B-B36D-4DEC-9B4E-5CBAB6A63CCE}" destId="{2E2C7505-AFDF-40D3-A20E-9BFDC20C3B70}" srcOrd="0" destOrd="0" presId="urn:microsoft.com/office/officeart/2018/2/layout/IconVerticalSolidList"/>
    <dgm:cxn modelId="{FCF7056B-E877-4E70-AA82-BE38327F6B8B}" type="presOf" srcId="{ECAE8D8E-ABA7-493D-A296-E25223F7FE3E}" destId="{8FBC600D-F6A7-417D-914F-A7BF2B0C9422}" srcOrd="0" destOrd="0" presId="urn:microsoft.com/office/officeart/2018/2/layout/IconVerticalSolidList"/>
    <dgm:cxn modelId="{6D771080-2EF5-4C0C-AB08-BB806FF3A3C8}" srcId="{48000E1C-25ED-463D-9460-5E47DF8B134B}" destId="{6B6F478D-B529-49EA-A49A-0EFF8C93C6C0}" srcOrd="2" destOrd="0" parTransId="{B6D571ED-D6E9-402E-ABCC-E9637749E96E}" sibTransId="{4BEBFD7C-5947-452D-BB20-5125EDBD8AF8}"/>
    <dgm:cxn modelId="{53A51B8B-2F1A-4A91-9E5B-1FBF16071CF3}" type="presOf" srcId="{B5E22640-A36B-475A-AF3C-7E7618902ECA}" destId="{5284F348-A50B-4AAF-8502-90872D0A18B9}" srcOrd="0" destOrd="0" presId="urn:microsoft.com/office/officeart/2018/2/layout/IconVerticalSolidList"/>
    <dgm:cxn modelId="{29260AB5-009F-4604-89F4-504056C8000B}" srcId="{6B6F478D-B529-49EA-A49A-0EFF8C93C6C0}" destId="{4BCA21B3-433E-472D-A483-78233D2911E7}" srcOrd="0" destOrd="0" parTransId="{4F0CC6AD-5793-454C-A16D-702071EEE67D}" sibTransId="{424B419B-AB4F-45E2-BB1D-1D0B6C36578B}"/>
    <dgm:cxn modelId="{F67393CE-8320-4FD2-89A3-C7E5AFB7FD0C}" srcId="{48000E1C-25ED-463D-9460-5E47DF8B134B}" destId="{B5E22640-A36B-475A-AF3C-7E7618902ECA}" srcOrd="6" destOrd="0" parTransId="{AA26A71D-4761-4ACA-9CBA-CBF4DC1CB4A2}" sibTransId="{B7B93B87-2EE8-44A2-8F95-0222A762736F}"/>
    <dgm:cxn modelId="{E47EE0DF-261B-4D02-B63D-0D1ECD841CED}" srcId="{48000E1C-25ED-463D-9460-5E47DF8B134B}" destId="{229F7E36-8453-4635-8EE2-0E825615DB90}" srcOrd="3" destOrd="0" parTransId="{F3B8CE3D-DD1B-48F4-A14C-D03F67AFB204}" sibTransId="{D4A24445-20B7-44F8-B7AB-292A4CD85118}"/>
    <dgm:cxn modelId="{D5B8FDE4-4899-4B09-9144-86D306C9A365}" type="presOf" srcId="{6C77A4BF-FAF8-41E9-87B0-E91A93E57B8B}" destId="{D2EEA380-9C45-4C91-8F5A-E619E7438CDC}" srcOrd="0" destOrd="0" presId="urn:microsoft.com/office/officeart/2018/2/layout/IconVerticalSolidList"/>
    <dgm:cxn modelId="{AAA5B4FB-E71A-42E0-9612-E5C725D157FB}" type="presOf" srcId="{C2F088A9-C2D5-4C25-AEE5-C3B50093FDB7}" destId="{8CA5FF4E-285A-48CE-BEB0-4DF67FA7DF0C}" srcOrd="0" destOrd="0" presId="urn:microsoft.com/office/officeart/2018/2/layout/IconVerticalSolidList"/>
    <dgm:cxn modelId="{379A7790-949A-4ACB-957F-39A749F0792A}" type="presParOf" srcId="{58107F0A-5A29-42DA-A2D7-1C01A53374B4}" destId="{38B2DB5A-628F-4F8A-BB30-76F074D93170}" srcOrd="0" destOrd="0" presId="urn:microsoft.com/office/officeart/2018/2/layout/IconVerticalSolidList"/>
    <dgm:cxn modelId="{FA7D35CC-E5D1-477A-ADB2-556F82D22F92}" type="presParOf" srcId="{38B2DB5A-628F-4F8A-BB30-76F074D93170}" destId="{C3F836A3-5D5F-4C51-9AAF-DB40870748CC}" srcOrd="0" destOrd="0" presId="urn:microsoft.com/office/officeart/2018/2/layout/IconVerticalSolidList"/>
    <dgm:cxn modelId="{57BCFB73-1374-4D83-9E46-13632C207C4F}" type="presParOf" srcId="{38B2DB5A-628F-4F8A-BB30-76F074D93170}" destId="{493538D3-912F-47D0-AB29-761B9F27A3F5}" srcOrd="1" destOrd="0" presId="urn:microsoft.com/office/officeart/2018/2/layout/IconVerticalSolidList"/>
    <dgm:cxn modelId="{C90A5DE4-912C-4E15-8A9F-7373C3A5D498}" type="presParOf" srcId="{38B2DB5A-628F-4F8A-BB30-76F074D93170}" destId="{7DDD25BB-A94C-4A19-AE97-053CE0E5FAD4}" srcOrd="2" destOrd="0" presId="urn:microsoft.com/office/officeart/2018/2/layout/IconVerticalSolidList"/>
    <dgm:cxn modelId="{6CDFD0E8-A5E4-405B-B42D-526F5792D552}" type="presParOf" srcId="{38B2DB5A-628F-4F8A-BB30-76F074D93170}" destId="{2E2C7505-AFDF-40D3-A20E-9BFDC20C3B70}" srcOrd="3" destOrd="0" presId="urn:microsoft.com/office/officeart/2018/2/layout/IconVerticalSolidList"/>
    <dgm:cxn modelId="{7CAE876D-3D5F-4462-9226-2A2684EDDC5C}" type="presParOf" srcId="{58107F0A-5A29-42DA-A2D7-1C01A53374B4}" destId="{3444FAE9-7B37-4859-931A-A92093DE4B3C}" srcOrd="1" destOrd="0" presId="urn:microsoft.com/office/officeart/2018/2/layout/IconVerticalSolidList"/>
    <dgm:cxn modelId="{263507EE-5719-4267-812B-9974E79E4DB4}" type="presParOf" srcId="{58107F0A-5A29-42DA-A2D7-1C01A53374B4}" destId="{BCB9D623-00F8-4054-9EED-EA4C7A24EA27}" srcOrd="2" destOrd="0" presId="urn:microsoft.com/office/officeart/2018/2/layout/IconVerticalSolidList"/>
    <dgm:cxn modelId="{268A395F-E56F-4698-8623-40A5CEFFC87F}" type="presParOf" srcId="{BCB9D623-00F8-4054-9EED-EA4C7A24EA27}" destId="{2CC7EB24-0842-4759-B622-EF2582D585D1}" srcOrd="0" destOrd="0" presId="urn:microsoft.com/office/officeart/2018/2/layout/IconVerticalSolidList"/>
    <dgm:cxn modelId="{533D8F09-1426-444F-AE8D-7D637525623C}" type="presParOf" srcId="{BCB9D623-00F8-4054-9EED-EA4C7A24EA27}" destId="{FF7E7B56-471C-4BD5-8CCD-6EEC2C14DD56}" srcOrd="1" destOrd="0" presId="urn:microsoft.com/office/officeart/2018/2/layout/IconVerticalSolidList"/>
    <dgm:cxn modelId="{314BEB09-3E40-4428-9246-692DA86B8596}" type="presParOf" srcId="{BCB9D623-00F8-4054-9EED-EA4C7A24EA27}" destId="{EA8C82B0-3743-4265-B33D-2CC0A0457377}" srcOrd="2" destOrd="0" presId="urn:microsoft.com/office/officeart/2018/2/layout/IconVerticalSolidList"/>
    <dgm:cxn modelId="{491F045D-E913-4D37-9B5C-28FF1FF44E02}" type="presParOf" srcId="{BCB9D623-00F8-4054-9EED-EA4C7A24EA27}" destId="{8FBC600D-F6A7-417D-914F-A7BF2B0C9422}" srcOrd="3" destOrd="0" presId="urn:microsoft.com/office/officeart/2018/2/layout/IconVerticalSolidList"/>
    <dgm:cxn modelId="{F72D72F0-CF9E-42E8-9893-D54BAD9A319D}" type="presParOf" srcId="{58107F0A-5A29-42DA-A2D7-1C01A53374B4}" destId="{35DA8E4F-AA72-4743-99AA-FDF1BB00CBB2}" srcOrd="3" destOrd="0" presId="urn:microsoft.com/office/officeart/2018/2/layout/IconVerticalSolidList"/>
    <dgm:cxn modelId="{C297E2A4-5DDA-4D90-BFA5-CF7876540763}" type="presParOf" srcId="{58107F0A-5A29-42DA-A2D7-1C01A53374B4}" destId="{62CD24FF-89FF-4BE5-AE2F-DFA8308536B5}" srcOrd="4" destOrd="0" presId="urn:microsoft.com/office/officeart/2018/2/layout/IconVerticalSolidList"/>
    <dgm:cxn modelId="{544162C0-78D4-4CDD-A78C-C098C9CD5DCB}" type="presParOf" srcId="{62CD24FF-89FF-4BE5-AE2F-DFA8308536B5}" destId="{A7493748-7167-4588-B89C-30F2CD992001}" srcOrd="0" destOrd="0" presId="urn:microsoft.com/office/officeart/2018/2/layout/IconVerticalSolidList"/>
    <dgm:cxn modelId="{6CBEE747-58B9-40AE-9F5C-D148AAF74AA6}" type="presParOf" srcId="{62CD24FF-89FF-4BE5-AE2F-DFA8308536B5}" destId="{0B3CCFF4-0ADC-4B60-A6C6-BD3BE312A0AF}" srcOrd="1" destOrd="0" presId="urn:microsoft.com/office/officeart/2018/2/layout/IconVerticalSolidList"/>
    <dgm:cxn modelId="{BB02E45A-7D1D-43B8-A79F-BF573E71C752}" type="presParOf" srcId="{62CD24FF-89FF-4BE5-AE2F-DFA8308536B5}" destId="{8140F14D-99E1-42BD-9B24-FEA5F7B94CAD}" srcOrd="2" destOrd="0" presId="urn:microsoft.com/office/officeart/2018/2/layout/IconVerticalSolidList"/>
    <dgm:cxn modelId="{3A071C04-B5A6-40A8-82D1-32D3EBA981F1}" type="presParOf" srcId="{62CD24FF-89FF-4BE5-AE2F-DFA8308536B5}" destId="{1EF68636-B827-4FF4-89CA-E81F347ED01B}" srcOrd="3" destOrd="0" presId="urn:microsoft.com/office/officeart/2018/2/layout/IconVerticalSolidList"/>
    <dgm:cxn modelId="{94C951AA-5FE3-475C-B591-CF9ABACFA106}" type="presParOf" srcId="{62CD24FF-89FF-4BE5-AE2F-DFA8308536B5}" destId="{A0C4D768-0ED5-4676-877B-DFFDCF5002CB}" srcOrd="4" destOrd="0" presId="urn:microsoft.com/office/officeart/2018/2/layout/IconVerticalSolidList"/>
    <dgm:cxn modelId="{1D98DCC5-1A66-4F0A-8BDB-2B622DE760AE}" type="presParOf" srcId="{58107F0A-5A29-42DA-A2D7-1C01A53374B4}" destId="{862ECE70-0637-4C6F-B443-861818975390}" srcOrd="5" destOrd="0" presId="urn:microsoft.com/office/officeart/2018/2/layout/IconVerticalSolidList"/>
    <dgm:cxn modelId="{67D84F4D-57CD-478C-A8B9-CA25857A0A84}" type="presParOf" srcId="{58107F0A-5A29-42DA-A2D7-1C01A53374B4}" destId="{E50800E2-DB8A-43F1-ABFA-90C5DDFCF6F3}" srcOrd="6" destOrd="0" presId="urn:microsoft.com/office/officeart/2018/2/layout/IconVerticalSolidList"/>
    <dgm:cxn modelId="{D468D196-0390-43BE-8EF3-754DCA614225}" type="presParOf" srcId="{E50800E2-DB8A-43F1-ABFA-90C5DDFCF6F3}" destId="{C6CEF597-5252-4B72-B2A9-98C9F359907C}" srcOrd="0" destOrd="0" presId="urn:microsoft.com/office/officeart/2018/2/layout/IconVerticalSolidList"/>
    <dgm:cxn modelId="{FEABF02E-6F8B-4549-A022-C207CBB6DDB1}" type="presParOf" srcId="{E50800E2-DB8A-43F1-ABFA-90C5DDFCF6F3}" destId="{C65CB30A-8B9C-48CC-9F67-F260CD0E98C0}" srcOrd="1" destOrd="0" presId="urn:microsoft.com/office/officeart/2018/2/layout/IconVerticalSolidList"/>
    <dgm:cxn modelId="{B474E17D-EC5D-4DAD-AC2F-BF06CE263E32}" type="presParOf" srcId="{E50800E2-DB8A-43F1-ABFA-90C5DDFCF6F3}" destId="{C7DDAA80-D69B-41C4-9F26-58EBDAE5C8D4}" srcOrd="2" destOrd="0" presId="urn:microsoft.com/office/officeart/2018/2/layout/IconVerticalSolidList"/>
    <dgm:cxn modelId="{422F12C1-0175-41A6-B3F3-E8C26DB38B25}" type="presParOf" srcId="{E50800E2-DB8A-43F1-ABFA-90C5DDFCF6F3}" destId="{8A02825A-69C1-4E15-9C6D-BC6691E3625C}" srcOrd="3" destOrd="0" presId="urn:microsoft.com/office/officeart/2018/2/layout/IconVerticalSolidList"/>
    <dgm:cxn modelId="{B60F5884-9026-407F-940B-08044E8F40CC}" type="presParOf" srcId="{58107F0A-5A29-42DA-A2D7-1C01A53374B4}" destId="{C5316E69-68FD-444D-9AC6-7B556BF3A738}" srcOrd="7" destOrd="0" presId="urn:microsoft.com/office/officeart/2018/2/layout/IconVerticalSolidList"/>
    <dgm:cxn modelId="{342E61D3-946D-49C9-B28E-9CEDE434D5B0}" type="presParOf" srcId="{58107F0A-5A29-42DA-A2D7-1C01A53374B4}" destId="{F62EBE67-0B9A-42B4-93E3-EAB89FB81929}" srcOrd="8" destOrd="0" presId="urn:microsoft.com/office/officeart/2018/2/layout/IconVerticalSolidList"/>
    <dgm:cxn modelId="{EA96FC67-223B-4177-9A23-2CBA40888BA8}" type="presParOf" srcId="{F62EBE67-0B9A-42B4-93E3-EAB89FB81929}" destId="{A49B2164-542F-47EC-A967-7D04FA346A55}" srcOrd="0" destOrd="0" presId="urn:microsoft.com/office/officeart/2018/2/layout/IconVerticalSolidList"/>
    <dgm:cxn modelId="{7E5E3DD6-C525-4E74-B1F9-12D2007C9099}" type="presParOf" srcId="{F62EBE67-0B9A-42B4-93E3-EAB89FB81929}" destId="{CB784F8D-C304-4D5D-9A5D-6913FD5C7AE8}" srcOrd="1" destOrd="0" presId="urn:microsoft.com/office/officeart/2018/2/layout/IconVerticalSolidList"/>
    <dgm:cxn modelId="{61AA026C-25D7-4082-8B5C-8C74B38C5239}" type="presParOf" srcId="{F62EBE67-0B9A-42B4-93E3-EAB89FB81929}" destId="{4E69B4EB-A60B-4702-86B4-67155245249E}" srcOrd="2" destOrd="0" presId="urn:microsoft.com/office/officeart/2018/2/layout/IconVerticalSolidList"/>
    <dgm:cxn modelId="{CABBABE1-81D2-46F6-BE18-703362FCF611}" type="presParOf" srcId="{F62EBE67-0B9A-42B4-93E3-EAB89FB81929}" destId="{D2EEA380-9C45-4C91-8F5A-E619E7438CDC}" srcOrd="3" destOrd="0" presId="urn:microsoft.com/office/officeart/2018/2/layout/IconVerticalSolidList"/>
    <dgm:cxn modelId="{532812D7-2410-489E-8450-404EA39727E0}" type="presParOf" srcId="{58107F0A-5A29-42DA-A2D7-1C01A53374B4}" destId="{52DE267A-9BCF-4E14-BD90-1D373EA8D4DC}" srcOrd="9" destOrd="0" presId="urn:microsoft.com/office/officeart/2018/2/layout/IconVerticalSolidList"/>
    <dgm:cxn modelId="{AFDA5763-A171-4C6A-B0CE-A6E4F53F2795}" type="presParOf" srcId="{58107F0A-5A29-42DA-A2D7-1C01A53374B4}" destId="{8C71F260-89BE-4CDD-98EC-0157DED06BD5}" srcOrd="10" destOrd="0" presId="urn:microsoft.com/office/officeart/2018/2/layout/IconVerticalSolidList"/>
    <dgm:cxn modelId="{3C29CE35-520C-4324-8F62-723897D73C26}" type="presParOf" srcId="{8C71F260-89BE-4CDD-98EC-0157DED06BD5}" destId="{C140A0A3-9640-4919-B0C3-5D0402AA5452}" srcOrd="0" destOrd="0" presId="urn:microsoft.com/office/officeart/2018/2/layout/IconVerticalSolidList"/>
    <dgm:cxn modelId="{4673372D-5BD3-45CC-8C4C-228197AE17E7}" type="presParOf" srcId="{8C71F260-89BE-4CDD-98EC-0157DED06BD5}" destId="{74C569E4-E60B-4838-A5DD-73D760A57D29}" srcOrd="1" destOrd="0" presId="urn:microsoft.com/office/officeart/2018/2/layout/IconVerticalSolidList"/>
    <dgm:cxn modelId="{B58FE02B-DE9D-465F-A427-44EBBC8AF819}" type="presParOf" srcId="{8C71F260-89BE-4CDD-98EC-0157DED06BD5}" destId="{8F9858F9-4CA0-47D0-818F-29FEBAF02A43}" srcOrd="2" destOrd="0" presId="urn:microsoft.com/office/officeart/2018/2/layout/IconVerticalSolidList"/>
    <dgm:cxn modelId="{28B9BE7D-6664-434F-B649-1D66D70E0B94}" type="presParOf" srcId="{8C71F260-89BE-4CDD-98EC-0157DED06BD5}" destId="{8CA5FF4E-285A-48CE-BEB0-4DF67FA7DF0C}" srcOrd="3" destOrd="0" presId="urn:microsoft.com/office/officeart/2018/2/layout/IconVerticalSolidList"/>
    <dgm:cxn modelId="{521660F7-BAD6-4D87-9CE5-BD89F2AA906F}" type="presParOf" srcId="{58107F0A-5A29-42DA-A2D7-1C01A53374B4}" destId="{D4AA72C3-701D-40F0-9272-127A02165B50}" srcOrd="11" destOrd="0" presId="urn:microsoft.com/office/officeart/2018/2/layout/IconVerticalSolidList"/>
    <dgm:cxn modelId="{8FB04931-F45E-4986-8552-6E87B044A46C}" type="presParOf" srcId="{58107F0A-5A29-42DA-A2D7-1C01A53374B4}" destId="{0ABD6889-D9D4-458E-B34E-808DCA99D399}" srcOrd="12" destOrd="0" presId="urn:microsoft.com/office/officeart/2018/2/layout/IconVerticalSolidList"/>
    <dgm:cxn modelId="{F4D96777-CB07-4CB7-9249-778AE37F4E79}" type="presParOf" srcId="{0ABD6889-D9D4-458E-B34E-808DCA99D399}" destId="{222F2F15-20A6-4D5E-A2E4-F41DE233AB02}" srcOrd="0" destOrd="0" presId="urn:microsoft.com/office/officeart/2018/2/layout/IconVerticalSolidList"/>
    <dgm:cxn modelId="{FB30B098-EAD1-4811-878F-79F41A7177EF}" type="presParOf" srcId="{0ABD6889-D9D4-458E-B34E-808DCA99D399}" destId="{8E101806-0FB2-4026-9DFD-8167C952AACE}" srcOrd="1" destOrd="0" presId="urn:microsoft.com/office/officeart/2018/2/layout/IconVerticalSolidList"/>
    <dgm:cxn modelId="{FD3BD983-23D8-4A36-9D9A-AB6D24AD0CC4}" type="presParOf" srcId="{0ABD6889-D9D4-458E-B34E-808DCA99D399}" destId="{24A5E2BC-4C95-499A-A355-9223B29C933E}" srcOrd="2" destOrd="0" presId="urn:microsoft.com/office/officeart/2018/2/layout/IconVerticalSolidList"/>
    <dgm:cxn modelId="{BC4B865F-15B6-4AF0-81A1-08BD605DD048}" type="presParOf" srcId="{0ABD6889-D9D4-458E-B34E-808DCA99D399}" destId="{5284F348-A50B-4AAF-8502-90872D0A18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1BE35E-33BE-4ACD-833C-0BBFDEE918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196C59EE-697F-4B7E-ACD2-F146F6E770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should be able to move through their full available, pain-free ROM</a:t>
          </a:r>
        </a:p>
      </dgm:t>
    </dgm:pt>
    <dgm:pt modelId="{1CD94560-7F70-4973-BF7C-A288712598DA}" type="parTrans" cxnId="{7D9F2D93-B07F-4123-B221-8B445323A9E5}">
      <dgm:prSet/>
      <dgm:spPr/>
      <dgm:t>
        <a:bodyPr/>
        <a:lstStyle/>
        <a:p>
          <a:endParaRPr lang="en-US"/>
        </a:p>
      </dgm:t>
    </dgm:pt>
    <dgm:pt modelId="{49846E3D-EFF2-4A7D-8A83-72929494F7E2}" type="sibTrans" cxnId="{7D9F2D93-B07F-4123-B221-8B445323A9E5}">
      <dgm:prSet/>
      <dgm:spPr/>
      <dgm:t>
        <a:bodyPr/>
        <a:lstStyle/>
        <a:p>
          <a:endParaRPr lang="en-US"/>
        </a:p>
      </dgm:t>
    </dgm:pt>
    <dgm:pt modelId="{2B07E649-F726-4320-A95F-729A14F725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should demonstrate good technique without substitutions</a:t>
          </a:r>
        </a:p>
      </dgm:t>
    </dgm:pt>
    <dgm:pt modelId="{4D4570F7-5149-4623-B7CD-95ACE3426430}" type="parTrans" cxnId="{C446F031-C9E8-4250-80B9-40C4D0EAEEC9}">
      <dgm:prSet/>
      <dgm:spPr/>
      <dgm:t>
        <a:bodyPr/>
        <a:lstStyle/>
        <a:p>
          <a:endParaRPr lang="en-US"/>
        </a:p>
      </dgm:t>
    </dgm:pt>
    <dgm:pt modelId="{E8C190CC-16E3-447A-99EA-20BCEB5B8B15}" type="sibTrans" cxnId="{C446F031-C9E8-4250-80B9-40C4D0EAEEC9}">
      <dgm:prSet/>
      <dgm:spPr/>
      <dgm:t>
        <a:bodyPr/>
        <a:lstStyle/>
        <a:p>
          <a:endParaRPr lang="en-US"/>
        </a:p>
      </dgm:t>
    </dgm:pt>
    <dgm:pt modelId="{32932135-B3C3-4D70-B531-929B4CA9F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Ensures target muscles are being addressed</a:t>
          </a:r>
        </a:p>
      </dgm:t>
    </dgm:pt>
    <dgm:pt modelId="{208EFC8C-914B-4DAF-B402-F0BFF2484C67}" type="parTrans" cxnId="{40A9AD1F-E403-402D-AA7B-F80F835F73AE}">
      <dgm:prSet/>
      <dgm:spPr/>
      <dgm:t>
        <a:bodyPr/>
        <a:lstStyle/>
        <a:p>
          <a:endParaRPr lang="en-US"/>
        </a:p>
      </dgm:t>
    </dgm:pt>
    <dgm:pt modelId="{015E5307-1331-41BC-A9F8-9524BE3B0D28}" type="sibTrans" cxnId="{40A9AD1F-E403-402D-AA7B-F80F835F73AE}">
      <dgm:prSet/>
      <dgm:spPr/>
      <dgm:t>
        <a:bodyPr/>
        <a:lstStyle/>
        <a:p>
          <a:endParaRPr lang="en-US"/>
        </a:p>
      </dgm:t>
    </dgm:pt>
    <dgm:pt modelId="{45CAACEE-E390-41EC-A8CB-B59FD2C890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Lower risk of injury</a:t>
          </a:r>
        </a:p>
      </dgm:t>
    </dgm:pt>
    <dgm:pt modelId="{D94DFF7C-7B99-4AB4-99EA-004D29122910}" type="parTrans" cxnId="{F54FF89E-806B-490D-B104-4AEF2CA2DDA8}">
      <dgm:prSet/>
      <dgm:spPr/>
      <dgm:t>
        <a:bodyPr/>
        <a:lstStyle/>
        <a:p>
          <a:endParaRPr lang="en-US"/>
        </a:p>
      </dgm:t>
    </dgm:pt>
    <dgm:pt modelId="{60663EC4-B5FD-46A9-BA20-E0254A7396E5}" type="sibTrans" cxnId="{F54FF89E-806B-490D-B104-4AEF2CA2DDA8}">
      <dgm:prSet/>
      <dgm:spPr/>
      <dgm:t>
        <a:bodyPr/>
        <a:lstStyle/>
        <a:p>
          <a:endParaRPr lang="en-US"/>
        </a:p>
      </dgm:t>
    </dgm:pt>
    <dgm:pt modelId="{C98D8315-2C67-4CE2-9E14-296F05FE98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Strengthening should NOT be painful during the activity</a:t>
          </a:r>
        </a:p>
      </dgm:t>
    </dgm:pt>
    <dgm:pt modelId="{F18AAE73-521F-46D2-9FC3-9BA8B5E51FD8}" type="parTrans" cxnId="{B06FA337-68FA-4465-86FB-BB03A4176A3D}">
      <dgm:prSet/>
      <dgm:spPr/>
      <dgm:t>
        <a:bodyPr/>
        <a:lstStyle/>
        <a:p>
          <a:endParaRPr lang="en-US"/>
        </a:p>
      </dgm:t>
    </dgm:pt>
    <dgm:pt modelId="{D4123CCE-AEAC-4560-8C71-1BEC34F43CDC}" type="sibTrans" cxnId="{B06FA337-68FA-4465-86FB-BB03A4176A3D}">
      <dgm:prSet/>
      <dgm:spPr/>
      <dgm:t>
        <a:bodyPr/>
        <a:lstStyle/>
        <a:p>
          <a:endParaRPr lang="en-US"/>
        </a:p>
      </dgm:t>
    </dgm:pt>
    <dgm:pt modelId="{8281146D-D468-42BE-9AC5-5A84B3D9E0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Discomfort is ok</a:t>
          </a:r>
        </a:p>
      </dgm:t>
    </dgm:pt>
    <dgm:pt modelId="{F6F9F44B-4937-435F-99BB-E47ECD8FE9FA}" type="parTrans" cxnId="{1C844497-9A23-469A-A66A-DB41DC5A7512}">
      <dgm:prSet/>
      <dgm:spPr/>
      <dgm:t>
        <a:bodyPr/>
        <a:lstStyle/>
        <a:p>
          <a:endParaRPr lang="en-US"/>
        </a:p>
      </dgm:t>
    </dgm:pt>
    <dgm:pt modelId="{CA58FDC1-D991-4AF5-A93E-AEC007F4AD06}" type="sibTrans" cxnId="{1C844497-9A23-469A-A66A-DB41DC5A7512}">
      <dgm:prSet/>
      <dgm:spPr/>
      <dgm:t>
        <a:bodyPr/>
        <a:lstStyle/>
        <a:p>
          <a:endParaRPr lang="en-US"/>
        </a:p>
      </dgm:t>
    </dgm:pt>
    <dgm:pt modelId="{76494FF3-8E7B-490A-990D-8ACDE93F6996}" type="pres">
      <dgm:prSet presAssocID="{EA1BE35E-33BE-4ACD-833C-0BBFDEE91832}" presName="root" presStyleCnt="0">
        <dgm:presLayoutVars>
          <dgm:dir/>
          <dgm:resizeHandles val="exact"/>
        </dgm:presLayoutVars>
      </dgm:prSet>
      <dgm:spPr/>
    </dgm:pt>
    <dgm:pt modelId="{C421BA60-F747-4F01-BC4A-02C66CEB8BB6}" type="pres">
      <dgm:prSet presAssocID="{196C59EE-697F-4B7E-ACD2-F146F6E770D2}" presName="compNode" presStyleCnt="0"/>
      <dgm:spPr/>
    </dgm:pt>
    <dgm:pt modelId="{7A20BD19-6280-42CE-8990-A9B11F2167DC}" type="pres">
      <dgm:prSet presAssocID="{196C59EE-697F-4B7E-ACD2-F146F6E770D2}" presName="bgRect" presStyleLbl="bgShp" presStyleIdx="0" presStyleCnt="3"/>
      <dgm:spPr/>
    </dgm:pt>
    <dgm:pt modelId="{82276CCF-C43E-471F-8B19-817A4E9C3403}" type="pres">
      <dgm:prSet presAssocID="{196C59EE-697F-4B7E-ACD2-F146F6E770D2}" presName="iconRect" presStyleLbl="node1" presStyleIdx="0" presStyleCnt="3" custLinFactNeighborX="1846" custLinFactNeighborY="-3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0456DBDC-2E6E-46FC-81FD-5015C383981E}" type="pres">
      <dgm:prSet presAssocID="{196C59EE-697F-4B7E-ACD2-F146F6E770D2}" presName="spaceRect" presStyleCnt="0"/>
      <dgm:spPr/>
    </dgm:pt>
    <dgm:pt modelId="{669399BD-61EF-477A-BC4C-9029B7D996C6}" type="pres">
      <dgm:prSet presAssocID="{196C59EE-697F-4B7E-ACD2-F146F6E770D2}" presName="parTx" presStyleLbl="revTx" presStyleIdx="0" presStyleCnt="5">
        <dgm:presLayoutVars>
          <dgm:chMax val="0"/>
          <dgm:chPref val="0"/>
        </dgm:presLayoutVars>
      </dgm:prSet>
      <dgm:spPr/>
    </dgm:pt>
    <dgm:pt modelId="{9986E0A8-4377-47BE-B907-F3F8E8BA05CB}" type="pres">
      <dgm:prSet presAssocID="{49846E3D-EFF2-4A7D-8A83-72929494F7E2}" presName="sibTrans" presStyleCnt="0"/>
      <dgm:spPr/>
    </dgm:pt>
    <dgm:pt modelId="{F3B65FEF-3B43-4F87-814C-940752B9FC6A}" type="pres">
      <dgm:prSet presAssocID="{2B07E649-F726-4320-A95F-729A14F7254E}" presName="compNode" presStyleCnt="0"/>
      <dgm:spPr/>
    </dgm:pt>
    <dgm:pt modelId="{9B934790-A0A8-4875-AE02-ADE0D0316671}" type="pres">
      <dgm:prSet presAssocID="{2B07E649-F726-4320-A95F-729A14F7254E}" presName="bgRect" presStyleLbl="bgShp" presStyleIdx="1" presStyleCnt="3"/>
      <dgm:spPr/>
    </dgm:pt>
    <dgm:pt modelId="{47E09696-75EC-40DE-B810-B6BCE5C043E2}" type="pres">
      <dgm:prSet presAssocID="{2B07E649-F726-4320-A95F-729A14F725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B7C63E-558B-45C2-AFD3-FC8928598A3E}" type="pres">
      <dgm:prSet presAssocID="{2B07E649-F726-4320-A95F-729A14F7254E}" presName="spaceRect" presStyleCnt="0"/>
      <dgm:spPr/>
    </dgm:pt>
    <dgm:pt modelId="{0875792B-DEF1-491A-AABF-FD0299055232}" type="pres">
      <dgm:prSet presAssocID="{2B07E649-F726-4320-A95F-729A14F7254E}" presName="parTx" presStyleLbl="revTx" presStyleIdx="1" presStyleCnt="5">
        <dgm:presLayoutVars>
          <dgm:chMax val="0"/>
          <dgm:chPref val="0"/>
        </dgm:presLayoutVars>
      </dgm:prSet>
      <dgm:spPr/>
    </dgm:pt>
    <dgm:pt modelId="{26945543-C5D6-49EF-9839-D113A38E0094}" type="pres">
      <dgm:prSet presAssocID="{2B07E649-F726-4320-A95F-729A14F7254E}" presName="desTx" presStyleLbl="revTx" presStyleIdx="2" presStyleCnt="5">
        <dgm:presLayoutVars/>
      </dgm:prSet>
      <dgm:spPr/>
    </dgm:pt>
    <dgm:pt modelId="{EF5FFCC3-9607-4091-B40A-15EBCC5E1408}" type="pres">
      <dgm:prSet presAssocID="{E8C190CC-16E3-447A-99EA-20BCEB5B8B15}" presName="sibTrans" presStyleCnt="0"/>
      <dgm:spPr/>
    </dgm:pt>
    <dgm:pt modelId="{47E72F41-6B8E-4DF7-AD56-CBD38BD38D32}" type="pres">
      <dgm:prSet presAssocID="{C98D8315-2C67-4CE2-9E14-296F05FE98FE}" presName="compNode" presStyleCnt="0"/>
      <dgm:spPr/>
    </dgm:pt>
    <dgm:pt modelId="{AF6155D9-C373-4863-BC9D-0B6BFBFA0531}" type="pres">
      <dgm:prSet presAssocID="{C98D8315-2C67-4CE2-9E14-296F05FE98FE}" presName="bgRect" presStyleLbl="bgShp" presStyleIdx="2" presStyleCnt="3"/>
      <dgm:spPr/>
    </dgm:pt>
    <dgm:pt modelId="{9AE5DC8E-2C5E-4F1B-A809-D11BD513E2B0}" type="pres">
      <dgm:prSet presAssocID="{C98D8315-2C67-4CE2-9E14-296F05FE98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BA48886-8132-465A-ABF9-C8789CE17CF7}" type="pres">
      <dgm:prSet presAssocID="{C98D8315-2C67-4CE2-9E14-296F05FE98FE}" presName="spaceRect" presStyleCnt="0"/>
      <dgm:spPr/>
    </dgm:pt>
    <dgm:pt modelId="{3146ECFC-147A-4EE3-B294-6766E084686E}" type="pres">
      <dgm:prSet presAssocID="{C98D8315-2C67-4CE2-9E14-296F05FE98FE}" presName="parTx" presStyleLbl="revTx" presStyleIdx="3" presStyleCnt="5">
        <dgm:presLayoutVars>
          <dgm:chMax val="0"/>
          <dgm:chPref val="0"/>
        </dgm:presLayoutVars>
      </dgm:prSet>
      <dgm:spPr/>
    </dgm:pt>
    <dgm:pt modelId="{0A37ACB0-673A-4339-83D9-231BF4416A52}" type="pres">
      <dgm:prSet presAssocID="{C98D8315-2C67-4CE2-9E14-296F05FE98FE}" presName="desTx" presStyleLbl="revTx" presStyleIdx="4" presStyleCnt="5">
        <dgm:presLayoutVars/>
      </dgm:prSet>
      <dgm:spPr/>
    </dgm:pt>
  </dgm:ptLst>
  <dgm:cxnLst>
    <dgm:cxn modelId="{951C7403-FFBA-4C27-AC2C-A2CBC6704398}" type="presOf" srcId="{45CAACEE-E390-41EC-A8CB-B59FD2C89017}" destId="{26945543-C5D6-49EF-9839-D113A38E0094}" srcOrd="0" destOrd="1" presId="urn:microsoft.com/office/officeart/2018/2/layout/IconVerticalSolidList"/>
    <dgm:cxn modelId="{CF23A00E-8300-44FC-83C9-3A72BD4D2E7A}" type="presOf" srcId="{32932135-B3C3-4D70-B531-929B4CA9F349}" destId="{26945543-C5D6-49EF-9839-D113A38E0094}" srcOrd="0" destOrd="0" presId="urn:microsoft.com/office/officeart/2018/2/layout/IconVerticalSolidList"/>
    <dgm:cxn modelId="{40A9AD1F-E403-402D-AA7B-F80F835F73AE}" srcId="{2B07E649-F726-4320-A95F-729A14F7254E}" destId="{32932135-B3C3-4D70-B531-929B4CA9F349}" srcOrd="0" destOrd="0" parTransId="{208EFC8C-914B-4DAF-B402-F0BFF2484C67}" sibTransId="{015E5307-1331-41BC-A9F8-9524BE3B0D28}"/>
    <dgm:cxn modelId="{C446F031-C9E8-4250-80B9-40C4D0EAEEC9}" srcId="{EA1BE35E-33BE-4ACD-833C-0BBFDEE91832}" destId="{2B07E649-F726-4320-A95F-729A14F7254E}" srcOrd="1" destOrd="0" parTransId="{4D4570F7-5149-4623-B7CD-95ACE3426430}" sibTransId="{E8C190CC-16E3-447A-99EA-20BCEB5B8B15}"/>
    <dgm:cxn modelId="{B06FA337-68FA-4465-86FB-BB03A4176A3D}" srcId="{EA1BE35E-33BE-4ACD-833C-0BBFDEE91832}" destId="{C98D8315-2C67-4CE2-9E14-296F05FE98FE}" srcOrd="2" destOrd="0" parTransId="{F18AAE73-521F-46D2-9FC3-9BA8B5E51FD8}" sibTransId="{D4123CCE-AEAC-4560-8C71-1BEC34F43CDC}"/>
    <dgm:cxn modelId="{8980F676-27D0-4BD4-B2B7-EE601390F98C}" type="presOf" srcId="{196C59EE-697F-4B7E-ACD2-F146F6E770D2}" destId="{669399BD-61EF-477A-BC4C-9029B7D996C6}" srcOrd="0" destOrd="0" presId="urn:microsoft.com/office/officeart/2018/2/layout/IconVerticalSolidList"/>
    <dgm:cxn modelId="{7D9F2D93-B07F-4123-B221-8B445323A9E5}" srcId="{EA1BE35E-33BE-4ACD-833C-0BBFDEE91832}" destId="{196C59EE-697F-4B7E-ACD2-F146F6E770D2}" srcOrd="0" destOrd="0" parTransId="{1CD94560-7F70-4973-BF7C-A288712598DA}" sibTransId="{49846E3D-EFF2-4A7D-8A83-72929494F7E2}"/>
    <dgm:cxn modelId="{1C844497-9A23-469A-A66A-DB41DC5A7512}" srcId="{C98D8315-2C67-4CE2-9E14-296F05FE98FE}" destId="{8281146D-D468-42BE-9AC5-5A84B3D9E044}" srcOrd="0" destOrd="0" parTransId="{F6F9F44B-4937-435F-99BB-E47ECD8FE9FA}" sibTransId="{CA58FDC1-D991-4AF5-A93E-AEC007F4AD06}"/>
    <dgm:cxn modelId="{F54FF89E-806B-490D-B104-4AEF2CA2DDA8}" srcId="{2B07E649-F726-4320-A95F-729A14F7254E}" destId="{45CAACEE-E390-41EC-A8CB-B59FD2C89017}" srcOrd="1" destOrd="0" parTransId="{D94DFF7C-7B99-4AB4-99EA-004D29122910}" sibTransId="{60663EC4-B5FD-46A9-BA20-E0254A7396E5}"/>
    <dgm:cxn modelId="{613C75A5-CC64-4F7B-831F-D4D237B2651A}" type="presOf" srcId="{C98D8315-2C67-4CE2-9E14-296F05FE98FE}" destId="{3146ECFC-147A-4EE3-B294-6766E084686E}" srcOrd="0" destOrd="0" presId="urn:microsoft.com/office/officeart/2018/2/layout/IconVerticalSolidList"/>
    <dgm:cxn modelId="{1410A3D9-DA2C-43D9-BC98-C1F437C66BC7}" type="presOf" srcId="{2B07E649-F726-4320-A95F-729A14F7254E}" destId="{0875792B-DEF1-491A-AABF-FD0299055232}" srcOrd="0" destOrd="0" presId="urn:microsoft.com/office/officeart/2018/2/layout/IconVerticalSolidList"/>
    <dgm:cxn modelId="{36BB7EDD-7B07-446E-AED0-01F6FDA15539}" type="presOf" srcId="{EA1BE35E-33BE-4ACD-833C-0BBFDEE91832}" destId="{76494FF3-8E7B-490A-990D-8ACDE93F6996}" srcOrd="0" destOrd="0" presId="urn:microsoft.com/office/officeart/2018/2/layout/IconVerticalSolidList"/>
    <dgm:cxn modelId="{81DB4BE2-939A-4B7B-8768-E6E8F102B400}" type="presOf" srcId="{8281146D-D468-42BE-9AC5-5A84B3D9E044}" destId="{0A37ACB0-673A-4339-83D9-231BF4416A52}" srcOrd="0" destOrd="0" presId="urn:microsoft.com/office/officeart/2018/2/layout/IconVerticalSolidList"/>
    <dgm:cxn modelId="{F073D70C-288C-409D-BDBA-867334B4815B}" type="presParOf" srcId="{76494FF3-8E7B-490A-990D-8ACDE93F6996}" destId="{C421BA60-F747-4F01-BC4A-02C66CEB8BB6}" srcOrd="0" destOrd="0" presId="urn:microsoft.com/office/officeart/2018/2/layout/IconVerticalSolidList"/>
    <dgm:cxn modelId="{BD33D997-027B-47B5-8D65-C74EC82EBDBD}" type="presParOf" srcId="{C421BA60-F747-4F01-BC4A-02C66CEB8BB6}" destId="{7A20BD19-6280-42CE-8990-A9B11F2167DC}" srcOrd="0" destOrd="0" presId="urn:microsoft.com/office/officeart/2018/2/layout/IconVerticalSolidList"/>
    <dgm:cxn modelId="{D867A88C-65B8-4A3C-97C8-5E42C7C997C7}" type="presParOf" srcId="{C421BA60-F747-4F01-BC4A-02C66CEB8BB6}" destId="{82276CCF-C43E-471F-8B19-817A4E9C3403}" srcOrd="1" destOrd="0" presId="urn:microsoft.com/office/officeart/2018/2/layout/IconVerticalSolidList"/>
    <dgm:cxn modelId="{2BBFFFD1-B8CB-486B-83D7-2773398F2962}" type="presParOf" srcId="{C421BA60-F747-4F01-BC4A-02C66CEB8BB6}" destId="{0456DBDC-2E6E-46FC-81FD-5015C383981E}" srcOrd="2" destOrd="0" presId="urn:microsoft.com/office/officeart/2018/2/layout/IconVerticalSolidList"/>
    <dgm:cxn modelId="{624A8DC9-7F86-43C7-8415-E714272EFFA5}" type="presParOf" srcId="{C421BA60-F747-4F01-BC4A-02C66CEB8BB6}" destId="{669399BD-61EF-477A-BC4C-9029B7D996C6}" srcOrd="3" destOrd="0" presId="urn:microsoft.com/office/officeart/2018/2/layout/IconVerticalSolidList"/>
    <dgm:cxn modelId="{F5521173-941A-4D5F-933E-424C9F66E902}" type="presParOf" srcId="{76494FF3-8E7B-490A-990D-8ACDE93F6996}" destId="{9986E0A8-4377-47BE-B907-F3F8E8BA05CB}" srcOrd="1" destOrd="0" presId="urn:microsoft.com/office/officeart/2018/2/layout/IconVerticalSolidList"/>
    <dgm:cxn modelId="{30356790-5E4A-4EB8-92B3-96628437378F}" type="presParOf" srcId="{76494FF3-8E7B-490A-990D-8ACDE93F6996}" destId="{F3B65FEF-3B43-4F87-814C-940752B9FC6A}" srcOrd="2" destOrd="0" presId="urn:microsoft.com/office/officeart/2018/2/layout/IconVerticalSolidList"/>
    <dgm:cxn modelId="{94D01E53-B7D9-4891-B507-F40F1F770A29}" type="presParOf" srcId="{F3B65FEF-3B43-4F87-814C-940752B9FC6A}" destId="{9B934790-A0A8-4875-AE02-ADE0D0316671}" srcOrd="0" destOrd="0" presId="urn:microsoft.com/office/officeart/2018/2/layout/IconVerticalSolidList"/>
    <dgm:cxn modelId="{52E49F92-9FE8-478D-970E-067100424DC0}" type="presParOf" srcId="{F3B65FEF-3B43-4F87-814C-940752B9FC6A}" destId="{47E09696-75EC-40DE-B810-B6BCE5C043E2}" srcOrd="1" destOrd="0" presId="urn:microsoft.com/office/officeart/2018/2/layout/IconVerticalSolidList"/>
    <dgm:cxn modelId="{5EDFBCF5-02FE-46FF-BF7C-635D3328CE17}" type="presParOf" srcId="{F3B65FEF-3B43-4F87-814C-940752B9FC6A}" destId="{B9B7C63E-558B-45C2-AFD3-FC8928598A3E}" srcOrd="2" destOrd="0" presId="urn:microsoft.com/office/officeart/2018/2/layout/IconVerticalSolidList"/>
    <dgm:cxn modelId="{CBDCF839-91DA-4A8C-AB55-3341081903E7}" type="presParOf" srcId="{F3B65FEF-3B43-4F87-814C-940752B9FC6A}" destId="{0875792B-DEF1-491A-AABF-FD0299055232}" srcOrd="3" destOrd="0" presId="urn:microsoft.com/office/officeart/2018/2/layout/IconVerticalSolidList"/>
    <dgm:cxn modelId="{9C39A08E-8EC6-4C57-BFF3-1EA48CFBBAFF}" type="presParOf" srcId="{F3B65FEF-3B43-4F87-814C-940752B9FC6A}" destId="{26945543-C5D6-49EF-9839-D113A38E0094}" srcOrd="4" destOrd="0" presId="urn:microsoft.com/office/officeart/2018/2/layout/IconVerticalSolidList"/>
    <dgm:cxn modelId="{66D29DBB-DAF7-4818-BF6E-9E8F6950E9E0}" type="presParOf" srcId="{76494FF3-8E7B-490A-990D-8ACDE93F6996}" destId="{EF5FFCC3-9607-4091-B40A-15EBCC5E1408}" srcOrd="3" destOrd="0" presId="urn:microsoft.com/office/officeart/2018/2/layout/IconVerticalSolidList"/>
    <dgm:cxn modelId="{B78A7DC3-3342-4FD1-A018-FBC1807A939D}" type="presParOf" srcId="{76494FF3-8E7B-490A-990D-8ACDE93F6996}" destId="{47E72F41-6B8E-4DF7-AD56-CBD38BD38D32}" srcOrd="4" destOrd="0" presId="urn:microsoft.com/office/officeart/2018/2/layout/IconVerticalSolidList"/>
    <dgm:cxn modelId="{CAA63EE0-F2FE-4F87-8E14-1D96AA67D443}" type="presParOf" srcId="{47E72F41-6B8E-4DF7-AD56-CBD38BD38D32}" destId="{AF6155D9-C373-4863-BC9D-0B6BFBFA0531}" srcOrd="0" destOrd="0" presId="urn:microsoft.com/office/officeart/2018/2/layout/IconVerticalSolidList"/>
    <dgm:cxn modelId="{0939BEEE-3297-440A-88A9-61D4069DBFE7}" type="presParOf" srcId="{47E72F41-6B8E-4DF7-AD56-CBD38BD38D32}" destId="{9AE5DC8E-2C5E-4F1B-A809-D11BD513E2B0}" srcOrd="1" destOrd="0" presId="urn:microsoft.com/office/officeart/2018/2/layout/IconVerticalSolidList"/>
    <dgm:cxn modelId="{A731963B-2E02-4C0A-88AD-26713119CF3B}" type="presParOf" srcId="{47E72F41-6B8E-4DF7-AD56-CBD38BD38D32}" destId="{FBA48886-8132-465A-ABF9-C8789CE17CF7}" srcOrd="2" destOrd="0" presId="urn:microsoft.com/office/officeart/2018/2/layout/IconVerticalSolidList"/>
    <dgm:cxn modelId="{7FD252D1-A277-4E26-9A82-EBDDC45687D9}" type="presParOf" srcId="{47E72F41-6B8E-4DF7-AD56-CBD38BD38D32}" destId="{3146ECFC-147A-4EE3-B294-6766E084686E}" srcOrd="3" destOrd="0" presId="urn:microsoft.com/office/officeart/2018/2/layout/IconVerticalSolidList"/>
    <dgm:cxn modelId="{33E748AF-97A4-42F8-B8F6-CBF821D6E593}" type="presParOf" srcId="{47E72F41-6B8E-4DF7-AD56-CBD38BD38D32}" destId="{0A37ACB0-673A-4339-83D9-231BF4416A5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6F9334-5567-4B1F-88DF-224A6D0802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F0F402-C1F9-419D-831C-8E33E062E16C}">
      <dgm:prSet/>
      <dgm:spPr/>
      <dgm:t>
        <a:bodyPr/>
        <a:lstStyle/>
        <a:p>
          <a:r>
            <a:rPr lang="en-US"/>
            <a:t>Slower movements trend toward better gains in strength</a:t>
          </a:r>
        </a:p>
      </dgm:t>
    </dgm:pt>
    <dgm:pt modelId="{52E704B4-393D-4CA2-96A3-3D86D7F4A3A9}" type="parTrans" cxnId="{A31BD65F-201E-43FC-B317-857F14ED2D2F}">
      <dgm:prSet/>
      <dgm:spPr/>
      <dgm:t>
        <a:bodyPr/>
        <a:lstStyle/>
        <a:p>
          <a:endParaRPr lang="en-US"/>
        </a:p>
      </dgm:t>
    </dgm:pt>
    <dgm:pt modelId="{44D8256A-EC86-4315-B284-BE6AA8A077E9}" type="sibTrans" cxnId="{A31BD65F-201E-43FC-B317-857F14ED2D2F}">
      <dgm:prSet/>
      <dgm:spPr/>
      <dgm:t>
        <a:bodyPr/>
        <a:lstStyle/>
        <a:p>
          <a:endParaRPr lang="en-US"/>
        </a:p>
      </dgm:t>
    </dgm:pt>
    <dgm:pt modelId="{BAAD4007-5449-4C6F-8DA5-670E74AE1857}">
      <dgm:prSet/>
      <dgm:spPr/>
      <dgm:t>
        <a:bodyPr/>
        <a:lstStyle/>
        <a:p>
          <a:r>
            <a:rPr lang="en-US"/>
            <a:t>Patient should be able to “stop on a dime” when instructed to do so</a:t>
          </a:r>
        </a:p>
      </dgm:t>
    </dgm:pt>
    <dgm:pt modelId="{FDA64D27-9EEB-4266-8756-4B4BA0E000BA}" type="parTrans" cxnId="{3533CFD1-BF61-4A98-A39F-B333B4FE09D8}">
      <dgm:prSet/>
      <dgm:spPr/>
      <dgm:t>
        <a:bodyPr/>
        <a:lstStyle/>
        <a:p>
          <a:endParaRPr lang="en-US"/>
        </a:p>
      </dgm:t>
    </dgm:pt>
    <dgm:pt modelId="{3E1C8C37-F024-4A58-80F8-63DB7A14C478}" type="sibTrans" cxnId="{3533CFD1-BF61-4A98-A39F-B333B4FE09D8}">
      <dgm:prSet/>
      <dgm:spPr/>
      <dgm:t>
        <a:bodyPr/>
        <a:lstStyle/>
        <a:p>
          <a:endParaRPr lang="en-US"/>
        </a:p>
      </dgm:t>
    </dgm:pt>
    <dgm:pt modelId="{2251D30F-98A2-435E-B431-00A6EE556723}">
      <dgm:prSet/>
      <dgm:spPr/>
      <dgm:t>
        <a:bodyPr/>
        <a:lstStyle/>
        <a:p>
          <a:r>
            <a:rPr lang="en-US"/>
            <a:t>Patient should be able to effectively control the movement</a:t>
          </a:r>
        </a:p>
      </dgm:t>
    </dgm:pt>
    <dgm:pt modelId="{453E33EB-5E77-4E58-8DD0-494F2E1DD66C}" type="parTrans" cxnId="{3EA9D98D-3C83-46CF-8481-C2539708FD4E}">
      <dgm:prSet/>
      <dgm:spPr/>
      <dgm:t>
        <a:bodyPr/>
        <a:lstStyle/>
        <a:p>
          <a:endParaRPr lang="en-US"/>
        </a:p>
      </dgm:t>
    </dgm:pt>
    <dgm:pt modelId="{55CE3168-690E-4F65-A60E-26619B2023C8}" type="sibTrans" cxnId="{3EA9D98D-3C83-46CF-8481-C2539708FD4E}">
      <dgm:prSet/>
      <dgm:spPr/>
      <dgm:t>
        <a:bodyPr/>
        <a:lstStyle/>
        <a:p>
          <a:endParaRPr lang="en-US"/>
        </a:p>
      </dgm:t>
    </dgm:pt>
    <dgm:pt modelId="{50152700-BA14-4810-8652-5FCB44BB66F1}">
      <dgm:prSet/>
      <dgm:spPr/>
      <dgm:t>
        <a:bodyPr/>
        <a:lstStyle/>
        <a:p>
          <a:r>
            <a:rPr lang="en-US"/>
            <a:t>Indicates resistance is appropriate </a:t>
          </a:r>
        </a:p>
      </dgm:t>
    </dgm:pt>
    <dgm:pt modelId="{42F281B6-8AE5-44E9-B25E-5D35B1D2AC7C}" type="parTrans" cxnId="{8CE04B6B-8E22-4F58-A78D-47568746C4F7}">
      <dgm:prSet/>
      <dgm:spPr/>
      <dgm:t>
        <a:bodyPr/>
        <a:lstStyle/>
        <a:p>
          <a:endParaRPr lang="en-US"/>
        </a:p>
      </dgm:t>
    </dgm:pt>
    <dgm:pt modelId="{500D9BF4-4960-425F-A6A5-E4974A05CBBE}" type="sibTrans" cxnId="{8CE04B6B-8E22-4F58-A78D-47568746C4F7}">
      <dgm:prSet/>
      <dgm:spPr/>
      <dgm:t>
        <a:bodyPr/>
        <a:lstStyle/>
        <a:p>
          <a:endParaRPr lang="en-US"/>
        </a:p>
      </dgm:t>
    </dgm:pt>
    <dgm:pt modelId="{0DE8B141-30B0-4C32-8235-ADEF6670F312}">
      <dgm:prSet/>
      <dgm:spPr/>
      <dgm:t>
        <a:bodyPr/>
        <a:lstStyle/>
        <a:p>
          <a:r>
            <a:rPr lang="en-US"/>
            <a:t>Lower resistance allows for greater control and less risk of injury</a:t>
          </a:r>
        </a:p>
      </dgm:t>
    </dgm:pt>
    <dgm:pt modelId="{E3F3F1CB-6B99-4C3A-93B6-E7B1DDA956F3}" type="parTrans" cxnId="{0F27650A-03CE-4E7B-8215-E0949411ED0D}">
      <dgm:prSet/>
      <dgm:spPr/>
      <dgm:t>
        <a:bodyPr/>
        <a:lstStyle/>
        <a:p>
          <a:endParaRPr lang="en-US"/>
        </a:p>
      </dgm:t>
    </dgm:pt>
    <dgm:pt modelId="{0AAD099F-A5EB-4F57-9A34-3E67B60C730B}" type="sibTrans" cxnId="{0F27650A-03CE-4E7B-8215-E0949411ED0D}">
      <dgm:prSet/>
      <dgm:spPr/>
      <dgm:t>
        <a:bodyPr/>
        <a:lstStyle/>
        <a:p>
          <a:endParaRPr lang="en-US"/>
        </a:p>
      </dgm:t>
    </dgm:pt>
    <dgm:pt modelId="{84494B9D-073A-44A6-B1C4-628394ED4BEA}" type="pres">
      <dgm:prSet presAssocID="{3B6F9334-5567-4B1F-88DF-224A6D080213}" presName="linear" presStyleCnt="0">
        <dgm:presLayoutVars>
          <dgm:animLvl val="lvl"/>
          <dgm:resizeHandles val="exact"/>
        </dgm:presLayoutVars>
      </dgm:prSet>
      <dgm:spPr/>
    </dgm:pt>
    <dgm:pt modelId="{B4C728D7-307F-46AC-AD97-4605326D41F6}" type="pres">
      <dgm:prSet presAssocID="{4FF0F402-C1F9-419D-831C-8E33E062E1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DBCAF9-10F9-40F4-BCD3-604E91F9228E}" type="pres">
      <dgm:prSet presAssocID="{4FF0F402-C1F9-419D-831C-8E33E062E16C}" presName="childText" presStyleLbl="revTx" presStyleIdx="0" presStyleCnt="2">
        <dgm:presLayoutVars>
          <dgm:bulletEnabled val="1"/>
        </dgm:presLayoutVars>
      </dgm:prSet>
      <dgm:spPr/>
    </dgm:pt>
    <dgm:pt modelId="{0D5A57FF-F00B-4C5F-969B-16AA3F516E4C}" type="pres">
      <dgm:prSet presAssocID="{2251D30F-98A2-435E-B431-00A6EE5567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BC092C-61CE-4DB7-836B-7FDCA9D8A73A}" type="pres">
      <dgm:prSet presAssocID="{2251D30F-98A2-435E-B431-00A6EE556723}" presName="childText" presStyleLbl="revTx" presStyleIdx="1" presStyleCnt="2">
        <dgm:presLayoutVars>
          <dgm:bulletEnabled val="1"/>
        </dgm:presLayoutVars>
      </dgm:prSet>
      <dgm:spPr/>
    </dgm:pt>
    <dgm:pt modelId="{4703F4C9-A7E6-4547-BD1C-FCEDF1AB69B5}" type="pres">
      <dgm:prSet presAssocID="{0DE8B141-30B0-4C32-8235-ADEF6670F3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439001-E5B9-4D3C-92DC-0336095F7444}" type="presOf" srcId="{2251D30F-98A2-435E-B431-00A6EE556723}" destId="{0D5A57FF-F00B-4C5F-969B-16AA3F516E4C}" srcOrd="0" destOrd="0" presId="urn:microsoft.com/office/officeart/2005/8/layout/vList2"/>
    <dgm:cxn modelId="{0F27650A-03CE-4E7B-8215-E0949411ED0D}" srcId="{3B6F9334-5567-4B1F-88DF-224A6D080213}" destId="{0DE8B141-30B0-4C32-8235-ADEF6670F312}" srcOrd="2" destOrd="0" parTransId="{E3F3F1CB-6B99-4C3A-93B6-E7B1DDA956F3}" sibTransId="{0AAD099F-A5EB-4F57-9A34-3E67B60C730B}"/>
    <dgm:cxn modelId="{214BDE19-B029-400E-8CD8-C02BD3CAB710}" type="presOf" srcId="{3B6F9334-5567-4B1F-88DF-224A6D080213}" destId="{84494B9D-073A-44A6-B1C4-628394ED4BEA}" srcOrd="0" destOrd="0" presId="urn:microsoft.com/office/officeart/2005/8/layout/vList2"/>
    <dgm:cxn modelId="{4E9F6243-642D-4A87-9F5F-14CE1753453F}" type="presOf" srcId="{4FF0F402-C1F9-419D-831C-8E33E062E16C}" destId="{B4C728D7-307F-46AC-AD97-4605326D41F6}" srcOrd="0" destOrd="0" presId="urn:microsoft.com/office/officeart/2005/8/layout/vList2"/>
    <dgm:cxn modelId="{A31BD65F-201E-43FC-B317-857F14ED2D2F}" srcId="{3B6F9334-5567-4B1F-88DF-224A6D080213}" destId="{4FF0F402-C1F9-419D-831C-8E33E062E16C}" srcOrd="0" destOrd="0" parTransId="{52E704B4-393D-4CA2-96A3-3D86D7F4A3A9}" sibTransId="{44D8256A-EC86-4315-B284-BE6AA8A077E9}"/>
    <dgm:cxn modelId="{8CE04B6B-8E22-4F58-A78D-47568746C4F7}" srcId="{2251D30F-98A2-435E-B431-00A6EE556723}" destId="{50152700-BA14-4810-8652-5FCB44BB66F1}" srcOrd="0" destOrd="0" parTransId="{42F281B6-8AE5-44E9-B25E-5D35B1D2AC7C}" sibTransId="{500D9BF4-4960-425F-A6A5-E4974A05CBBE}"/>
    <dgm:cxn modelId="{3EA9D98D-3C83-46CF-8481-C2539708FD4E}" srcId="{3B6F9334-5567-4B1F-88DF-224A6D080213}" destId="{2251D30F-98A2-435E-B431-00A6EE556723}" srcOrd="1" destOrd="0" parTransId="{453E33EB-5E77-4E58-8DD0-494F2E1DD66C}" sibTransId="{55CE3168-690E-4F65-A60E-26619B2023C8}"/>
    <dgm:cxn modelId="{BB405595-641D-4404-9A39-CAD4C9019613}" type="presOf" srcId="{0DE8B141-30B0-4C32-8235-ADEF6670F312}" destId="{4703F4C9-A7E6-4547-BD1C-FCEDF1AB69B5}" srcOrd="0" destOrd="0" presId="urn:microsoft.com/office/officeart/2005/8/layout/vList2"/>
    <dgm:cxn modelId="{407EE3CF-B763-4C17-9A76-7858490170E5}" type="presOf" srcId="{50152700-BA14-4810-8652-5FCB44BB66F1}" destId="{FDBC092C-61CE-4DB7-836B-7FDCA9D8A73A}" srcOrd="0" destOrd="0" presId="urn:microsoft.com/office/officeart/2005/8/layout/vList2"/>
    <dgm:cxn modelId="{3533CFD1-BF61-4A98-A39F-B333B4FE09D8}" srcId="{4FF0F402-C1F9-419D-831C-8E33E062E16C}" destId="{BAAD4007-5449-4C6F-8DA5-670E74AE1857}" srcOrd="0" destOrd="0" parTransId="{FDA64D27-9EEB-4266-8756-4B4BA0E000BA}" sibTransId="{3E1C8C37-F024-4A58-80F8-63DB7A14C478}"/>
    <dgm:cxn modelId="{A227A7D7-C659-4F56-AB5C-8D9DF8B3BDE9}" type="presOf" srcId="{BAAD4007-5449-4C6F-8DA5-670E74AE1857}" destId="{F4DBCAF9-10F9-40F4-BCD3-604E91F9228E}" srcOrd="0" destOrd="0" presId="urn:microsoft.com/office/officeart/2005/8/layout/vList2"/>
    <dgm:cxn modelId="{0DB1A8CD-5978-436C-B121-03A5E8AFBD2C}" type="presParOf" srcId="{84494B9D-073A-44A6-B1C4-628394ED4BEA}" destId="{B4C728D7-307F-46AC-AD97-4605326D41F6}" srcOrd="0" destOrd="0" presId="urn:microsoft.com/office/officeart/2005/8/layout/vList2"/>
    <dgm:cxn modelId="{2328425A-B74A-4976-8A34-3929F9C6C64E}" type="presParOf" srcId="{84494B9D-073A-44A6-B1C4-628394ED4BEA}" destId="{F4DBCAF9-10F9-40F4-BCD3-604E91F9228E}" srcOrd="1" destOrd="0" presId="urn:microsoft.com/office/officeart/2005/8/layout/vList2"/>
    <dgm:cxn modelId="{7A39D329-3B2C-46EB-B06A-5C29BEFAA2CA}" type="presParOf" srcId="{84494B9D-073A-44A6-B1C4-628394ED4BEA}" destId="{0D5A57FF-F00B-4C5F-969B-16AA3F516E4C}" srcOrd="2" destOrd="0" presId="urn:microsoft.com/office/officeart/2005/8/layout/vList2"/>
    <dgm:cxn modelId="{CCEF0667-7C8B-4C04-9ADC-2C2CE19B4548}" type="presParOf" srcId="{84494B9D-073A-44A6-B1C4-628394ED4BEA}" destId="{FDBC092C-61CE-4DB7-836B-7FDCA9D8A73A}" srcOrd="3" destOrd="0" presId="urn:microsoft.com/office/officeart/2005/8/layout/vList2"/>
    <dgm:cxn modelId="{D7315303-697C-4D80-A654-AD869261904F}" type="presParOf" srcId="{84494B9D-073A-44A6-B1C4-628394ED4BEA}" destId="{4703F4C9-A7E6-4547-BD1C-FCEDF1AB69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5E524F-A939-402C-A70B-3869DB6F40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84CA89-DA09-443E-9478-E60BF4C3C67B}">
      <dgm:prSet/>
      <dgm:spPr/>
      <dgm:t>
        <a:bodyPr/>
        <a:lstStyle/>
        <a:p>
          <a:r>
            <a:rPr lang="en-US"/>
            <a:t>Optimal strengthening will create delayed onset muscle soreness</a:t>
          </a:r>
        </a:p>
      </dgm:t>
    </dgm:pt>
    <dgm:pt modelId="{7A33E557-6508-4547-8742-4CDB6F746541}" type="parTrans" cxnId="{CAA7939E-3C2E-4603-BC16-38C2C92512C6}">
      <dgm:prSet/>
      <dgm:spPr/>
      <dgm:t>
        <a:bodyPr/>
        <a:lstStyle/>
        <a:p>
          <a:endParaRPr lang="en-US"/>
        </a:p>
      </dgm:t>
    </dgm:pt>
    <dgm:pt modelId="{AA87CEDA-44E6-40A4-88AB-E0ABE701AA15}" type="sibTrans" cxnId="{CAA7939E-3C2E-4603-BC16-38C2C92512C6}">
      <dgm:prSet/>
      <dgm:spPr/>
      <dgm:t>
        <a:bodyPr/>
        <a:lstStyle/>
        <a:p>
          <a:endParaRPr lang="en-US"/>
        </a:p>
      </dgm:t>
    </dgm:pt>
    <dgm:pt modelId="{B2692A16-F07A-45BD-AF7E-1A471F086B30}">
      <dgm:prSet/>
      <dgm:spPr/>
      <dgm:t>
        <a:bodyPr/>
        <a:lstStyle/>
        <a:p>
          <a:r>
            <a:rPr lang="en-US"/>
            <a:t>Microscopic trauma to the muscles</a:t>
          </a:r>
        </a:p>
      </dgm:t>
    </dgm:pt>
    <dgm:pt modelId="{7CCA9C4F-1DE2-4FC4-8EFC-D47B90B1E3AF}" type="parTrans" cxnId="{C5D46F8E-0441-4657-B08E-2096C30A7692}">
      <dgm:prSet/>
      <dgm:spPr/>
      <dgm:t>
        <a:bodyPr/>
        <a:lstStyle/>
        <a:p>
          <a:endParaRPr lang="en-US"/>
        </a:p>
      </dgm:t>
    </dgm:pt>
    <dgm:pt modelId="{B5AB5816-B429-41A2-B406-1E4878EAB987}" type="sibTrans" cxnId="{C5D46F8E-0441-4657-B08E-2096C30A7692}">
      <dgm:prSet/>
      <dgm:spPr/>
      <dgm:t>
        <a:bodyPr/>
        <a:lstStyle/>
        <a:p>
          <a:endParaRPr lang="en-US"/>
        </a:p>
      </dgm:t>
    </dgm:pt>
    <dgm:pt modelId="{2ACBE69C-51D7-4BD5-91EE-B54983C0ED29}">
      <dgm:prSet/>
      <dgm:spPr/>
      <dgm:t>
        <a:bodyPr/>
        <a:lstStyle/>
        <a:p>
          <a:r>
            <a:rPr lang="en-US"/>
            <a:t>Stretching of joint capsules</a:t>
          </a:r>
        </a:p>
      </dgm:t>
    </dgm:pt>
    <dgm:pt modelId="{790BC718-3710-476C-9245-ECA9FE053BAF}" type="parTrans" cxnId="{8B1B14B0-92A7-4ABB-A9CE-2DCD23EF95F8}">
      <dgm:prSet/>
      <dgm:spPr/>
      <dgm:t>
        <a:bodyPr/>
        <a:lstStyle/>
        <a:p>
          <a:endParaRPr lang="en-US"/>
        </a:p>
      </dgm:t>
    </dgm:pt>
    <dgm:pt modelId="{EF3489A7-E03A-498B-9003-35B438EA73D1}" type="sibTrans" cxnId="{8B1B14B0-92A7-4ABB-A9CE-2DCD23EF95F8}">
      <dgm:prSet/>
      <dgm:spPr/>
      <dgm:t>
        <a:bodyPr/>
        <a:lstStyle/>
        <a:p>
          <a:endParaRPr lang="en-US"/>
        </a:p>
      </dgm:t>
    </dgm:pt>
    <dgm:pt modelId="{7695D943-BF59-4D8A-AE52-0157EE7C1725}">
      <dgm:prSet/>
      <dgm:spPr/>
      <dgm:t>
        <a:bodyPr/>
        <a:lstStyle/>
        <a:p>
          <a:r>
            <a:rPr lang="en-US"/>
            <a:t>Build up of lactic acid</a:t>
          </a:r>
        </a:p>
      </dgm:t>
    </dgm:pt>
    <dgm:pt modelId="{77098DC1-AF53-4A75-80FE-C159C217552E}" type="parTrans" cxnId="{FC1F27B2-0546-4EB6-B3D9-BD91FDC6E716}">
      <dgm:prSet/>
      <dgm:spPr/>
      <dgm:t>
        <a:bodyPr/>
        <a:lstStyle/>
        <a:p>
          <a:endParaRPr lang="en-US"/>
        </a:p>
      </dgm:t>
    </dgm:pt>
    <dgm:pt modelId="{EB25C6F3-0AC7-4E10-A557-C5F36BAC64F3}" type="sibTrans" cxnId="{FC1F27B2-0546-4EB6-B3D9-BD91FDC6E716}">
      <dgm:prSet/>
      <dgm:spPr/>
      <dgm:t>
        <a:bodyPr/>
        <a:lstStyle/>
        <a:p>
          <a:endParaRPr lang="en-US"/>
        </a:p>
      </dgm:t>
    </dgm:pt>
    <dgm:pt modelId="{A765C732-2491-40F7-8526-25D9CCA78556}">
      <dgm:prSet/>
      <dgm:spPr/>
      <dgm:t>
        <a:bodyPr/>
        <a:lstStyle/>
        <a:p>
          <a:r>
            <a:rPr lang="en-US"/>
            <a:t>Mainly occurs with eccentric muscle activity</a:t>
          </a:r>
        </a:p>
      </dgm:t>
    </dgm:pt>
    <dgm:pt modelId="{F487990D-D586-4CFA-8017-2A65F1B3087A}" type="parTrans" cxnId="{97E3CAF4-D4C8-4E52-9A76-A1EEF72E74C2}">
      <dgm:prSet/>
      <dgm:spPr/>
      <dgm:t>
        <a:bodyPr/>
        <a:lstStyle/>
        <a:p>
          <a:endParaRPr lang="en-US"/>
        </a:p>
      </dgm:t>
    </dgm:pt>
    <dgm:pt modelId="{7B37E8E6-912F-46A7-A55A-9FE3B34AFCD2}" type="sibTrans" cxnId="{97E3CAF4-D4C8-4E52-9A76-A1EEF72E74C2}">
      <dgm:prSet/>
      <dgm:spPr/>
      <dgm:t>
        <a:bodyPr/>
        <a:lstStyle/>
        <a:p>
          <a:endParaRPr lang="en-US"/>
        </a:p>
      </dgm:t>
    </dgm:pt>
    <dgm:pt modelId="{1364D843-8BAB-496C-80A8-AF2D6BF9744E}">
      <dgm:prSet/>
      <dgm:spPr/>
      <dgm:t>
        <a:bodyPr/>
        <a:lstStyle/>
        <a:p>
          <a:r>
            <a:rPr lang="en-US"/>
            <a:t>Importance of controlling the movement both ways during exercise</a:t>
          </a:r>
        </a:p>
      </dgm:t>
    </dgm:pt>
    <dgm:pt modelId="{D1C7A124-9248-40C4-BD15-19A09C7386B1}" type="parTrans" cxnId="{077058A1-A8DC-46ED-88A1-020332FB9EF3}">
      <dgm:prSet/>
      <dgm:spPr/>
      <dgm:t>
        <a:bodyPr/>
        <a:lstStyle/>
        <a:p>
          <a:endParaRPr lang="en-US"/>
        </a:p>
      </dgm:t>
    </dgm:pt>
    <dgm:pt modelId="{DFB36272-0BF2-4D06-BCF4-D90D5EEF1C97}" type="sibTrans" cxnId="{077058A1-A8DC-46ED-88A1-020332FB9EF3}">
      <dgm:prSet/>
      <dgm:spPr/>
      <dgm:t>
        <a:bodyPr/>
        <a:lstStyle/>
        <a:p>
          <a:endParaRPr lang="en-US"/>
        </a:p>
      </dgm:t>
    </dgm:pt>
    <dgm:pt modelId="{0B132DC6-E37B-44E0-81A0-70B97E7E321E}">
      <dgm:prSet/>
      <dgm:spPr/>
      <dgm:t>
        <a:bodyPr/>
        <a:lstStyle/>
        <a:p>
          <a:r>
            <a:rPr lang="en-US"/>
            <a:t>Always ask about performance of HEP</a:t>
          </a:r>
        </a:p>
      </dgm:t>
    </dgm:pt>
    <dgm:pt modelId="{3867AF64-DE69-4186-9C65-0A7141F05C8C}" type="parTrans" cxnId="{B647B171-E23B-4A51-88A1-EB44BD56CCAF}">
      <dgm:prSet/>
      <dgm:spPr/>
      <dgm:t>
        <a:bodyPr/>
        <a:lstStyle/>
        <a:p>
          <a:endParaRPr lang="en-US"/>
        </a:p>
      </dgm:t>
    </dgm:pt>
    <dgm:pt modelId="{48C6269F-0366-48E7-A2DC-B9CE00BDF6AF}" type="sibTrans" cxnId="{B647B171-E23B-4A51-88A1-EB44BD56CCAF}">
      <dgm:prSet/>
      <dgm:spPr/>
      <dgm:t>
        <a:bodyPr/>
        <a:lstStyle/>
        <a:p>
          <a:endParaRPr lang="en-US"/>
        </a:p>
      </dgm:t>
    </dgm:pt>
    <dgm:pt modelId="{3A8EFBBB-BE04-4F4B-9CCF-BD50C6CFFF44}" type="pres">
      <dgm:prSet presAssocID="{725E524F-A939-402C-A70B-3869DB6F4090}" presName="linear" presStyleCnt="0">
        <dgm:presLayoutVars>
          <dgm:animLvl val="lvl"/>
          <dgm:resizeHandles val="exact"/>
        </dgm:presLayoutVars>
      </dgm:prSet>
      <dgm:spPr/>
    </dgm:pt>
    <dgm:pt modelId="{ADC58A96-8D05-414B-BB02-96099316AEED}" type="pres">
      <dgm:prSet presAssocID="{BA84CA89-DA09-443E-9478-E60BF4C3C6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B497C8-8255-4FD0-8E50-E1B9B657993B}" type="pres">
      <dgm:prSet presAssocID="{BA84CA89-DA09-443E-9478-E60BF4C3C67B}" presName="childText" presStyleLbl="revTx" presStyleIdx="0" presStyleCnt="2">
        <dgm:presLayoutVars>
          <dgm:bulletEnabled val="1"/>
        </dgm:presLayoutVars>
      </dgm:prSet>
      <dgm:spPr/>
    </dgm:pt>
    <dgm:pt modelId="{8462D36F-956C-4744-B31F-905F4CC13FCD}" type="pres">
      <dgm:prSet presAssocID="{A765C732-2491-40F7-8526-25D9CCA785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9CC979-BA76-437E-A8B2-65D5197A16AE}" type="pres">
      <dgm:prSet presAssocID="{A765C732-2491-40F7-8526-25D9CCA78556}" presName="childText" presStyleLbl="revTx" presStyleIdx="1" presStyleCnt="2">
        <dgm:presLayoutVars>
          <dgm:bulletEnabled val="1"/>
        </dgm:presLayoutVars>
      </dgm:prSet>
      <dgm:spPr/>
    </dgm:pt>
    <dgm:pt modelId="{C8C277DE-4FEF-467A-9802-A6B65D68FBBA}" type="pres">
      <dgm:prSet presAssocID="{0B132DC6-E37B-44E0-81A0-70B97E7E32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F50708-D7B9-434D-B624-90FAD731070C}" type="presOf" srcId="{B2692A16-F07A-45BD-AF7E-1A471F086B30}" destId="{F5B497C8-8255-4FD0-8E50-E1B9B657993B}" srcOrd="0" destOrd="0" presId="urn:microsoft.com/office/officeart/2005/8/layout/vList2"/>
    <dgm:cxn modelId="{50221512-636D-440F-AF7D-26CBBBA2721D}" type="presOf" srcId="{A765C732-2491-40F7-8526-25D9CCA78556}" destId="{8462D36F-956C-4744-B31F-905F4CC13FCD}" srcOrd="0" destOrd="0" presId="urn:microsoft.com/office/officeart/2005/8/layout/vList2"/>
    <dgm:cxn modelId="{98A8A415-7AA9-49DE-AA78-B96FF724E83A}" type="presOf" srcId="{1364D843-8BAB-496C-80A8-AF2D6BF9744E}" destId="{BB9CC979-BA76-437E-A8B2-65D5197A16AE}" srcOrd="0" destOrd="0" presId="urn:microsoft.com/office/officeart/2005/8/layout/vList2"/>
    <dgm:cxn modelId="{81CCC71F-F691-4021-B528-2580E54FA80D}" type="presOf" srcId="{7695D943-BF59-4D8A-AE52-0157EE7C1725}" destId="{F5B497C8-8255-4FD0-8E50-E1B9B657993B}" srcOrd="0" destOrd="2" presId="urn:microsoft.com/office/officeart/2005/8/layout/vList2"/>
    <dgm:cxn modelId="{28062D25-D4DB-42BD-9948-8473B4F35587}" type="presOf" srcId="{725E524F-A939-402C-A70B-3869DB6F4090}" destId="{3A8EFBBB-BE04-4F4B-9CCF-BD50C6CFFF44}" srcOrd="0" destOrd="0" presId="urn:microsoft.com/office/officeart/2005/8/layout/vList2"/>
    <dgm:cxn modelId="{B647B171-E23B-4A51-88A1-EB44BD56CCAF}" srcId="{725E524F-A939-402C-A70B-3869DB6F4090}" destId="{0B132DC6-E37B-44E0-81A0-70B97E7E321E}" srcOrd="2" destOrd="0" parTransId="{3867AF64-DE69-4186-9C65-0A7141F05C8C}" sibTransId="{48C6269F-0366-48E7-A2DC-B9CE00BDF6AF}"/>
    <dgm:cxn modelId="{D1A35578-4E8A-4A44-9AB2-647337B966E5}" type="presOf" srcId="{2ACBE69C-51D7-4BD5-91EE-B54983C0ED29}" destId="{F5B497C8-8255-4FD0-8E50-E1B9B657993B}" srcOrd="0" destOrd="1" presId="urn:microsoft.com/office/officeart/2005/8/layout/vList2"/>
    <dgm:cxn modelId="{F63E447F-B8DF-4F51-8942-FFAE61B6B90D}" type="presOf" srcId="{0B132DC6-E37B-44E0-81A0-70B97E7E321E}" destId="{C8C277DE-4FEF-467A-9802-A6B65D68FBBA}" srcOrd="0" destOrd="0" presId="urn:microsoft.com/office/officeart/2005/8/layout/vList2"/>
    <dgm:cxn modelId="{C5D46F8E-0441-4657-B08E-2096C30A7692}" srcId="{BA84CA89-DA09-443E-9478-E60BF4C3C67B}" destId="{B2692A16-F07A-45BD-AF7E-1A471F086B30}" srcOrd="0" destOrd="0" parTransId="{7CCA9C4F-1DE2-4FC4-8EFC-D47B90B1E3AF}" sibTransId="{B5AB5816-B429-41A2-B406-1E4878EAB987}"/>
    <dgm:cxn modelId="{CAA7939E-3C2E-4603-BC16-38C2C92512C6}" srcId="{725E524F-A939-402C-A70B-3869DB6F4090}" destId="{BA84CA89-DA09-443E-9478-E60BF4C3C67B}" srcOrd="0" destOrd="0" parTransId="{7A33E557-6508-4547-8742-4CDB6F746541}" sibTransId="{AA87CEDA-44E6-40A4-88AB-E0ABE701AA15}"/>
    <dgm:cxn modelId="{077058A1-A8DC-46ED-88A1-020332FB9EF3}" srcId="{A765C732-2491-40F7-8526-25D9CCA78556}" destId="{1364D843-8BAB-496C-80A8-AF2D6BF9744E}" srcOrd="0" destOrd="0" parTransId="{D1C7A124-9248-40C4-BD15-19A09C7386B1}" sibTransId="{DFB36272-0BF2-4D06-BCF4-D90D5EEF1C97}"/>
    <dgm:cxn modelId="{8B1B14B0-92A7-4ABB-A9CE-2DCD23EF95F8}" srcId="{BA84CA89-DA09-443E-9478-E60BF4C3C67B}" destId="{2ACBE69C-51D7-4BD5-91EE-B54983C0ED29}" srcOrd="1" destOrd="0" parTransId="{790BC718-3710-476C-9245-ECA9FE053BAF}" sibTransId="{EF3489A7-E03A-498B-9003-35B438EA73D1}"/>
    <dgm:cxn modelId="{FC1F27B2-0546-4EB6-B3D9-BD91FDC6E716}" srcId="{BA84CA89-DA09-443E-9478-E60BF4C3C67B}" destId="{7695D943-BF59-4D8A-AE52-0157EE7C1725}" srcOrd="2" destOrd="0" parTransId="{77098DC1-AF53-4A75-80FE-C159C217552E}" sibTransId="{EB25C6F3-0AC7-4E10-A557-C5F36BAC64F3}"/>
    <dgm:cxn modelId="{CD56FAD8-766B-4C2C-8AFB-B99040335B0B}" type="presOf" srcId="{BA84CA89-DA09-443E-9478-E60BF4C3C67B}" destId="{ADC58A96-8D05-414B-BB02-96099316AEED}" srcOrd="0" destOrd="0" presId="urn:microsoft.com/office/officeart/2005/8/layout/vList2"/>
    <dgm:cxn modelId="{97E3CAF4-D4C8-4E52-9A76-A1EEF72E74C2}" srcId="{725E524F-A939-402C-A70B-3869DB6F4090}" destId="{A765C732-2491-40F7-8526-25D9CCA78556}" srcOrd="1" destOrd="0" parTransId="{F487990D-D586-4CFA-8017-2A65F1B3087A}" sibTransId="{7B37E8E6-912F-46A7-A55A-9FE3B34AFCD2}"/>
    <dgm:cxn modelId="{3BE38EAA-557B-4E87-A9CC-042A336CE10D}" type="presParOf" srcId="{3A8EFBBB-BE04-4F4B-9CCF-BD50C6CFFF44}" destId="{ADC58A96-8D05-414B-BB02-96099316AEED}" srcOrd="0" destOrd="0" presId="urn:microsoft.com/office/officeart/2005/8/layout/vList2"/>
    <dgm:cxn modelId="{4707C9EC-3A3E-4619-85E6-761267CC2828}" type="presParOf" srcId="{3A8EFBBB-BE04-4F4B-9CCF-BD50C6CFFF44}" destId="{F5B497C8-8255-4FD0-8E50-E1B9B657993B}" srcOrd="1" destOrd="0" presId="urn:microsoft.com/office/officeart/2005/8/layout/vList2"/>
    <dgm:cxn modelId="{F2F08F17-D8D1-44D9-B200-533BCC08B5EC}" type="presParOf" srcId="{3A8EFBBB-BE04-4F4B-9CCF-BD50C6CFFF44}" destId="{8462D36F-956C-4744-B31F-905F4CC13FCD}" srcOrd="2" destOrd="0" presId="urn:microsoft.com/office/officeart/2005/8/layout/vList2"/>
    <dgm:cxn modelId="{80D6D7E1-C0AD-4BB4-AC51-5E1F185CDCA1}" type="presParOf" srcId="{3A8EFBBB-BE04-4F4B-9CCF-BD50C6CFFF44}" destId="{BB9CC979-BA76-437E-A8B2-65D5197A16AE}" srcOrd="3" destOrd="0" presId="urn:microsoft.com/office/officeart/2005/8/layout/vList2"/>
    <dgm:cxn modelId="{6A17A2E4-170D-4822-83DA-1987CB96FA45}" type="presParOf" srcId="{3A8EFBBB-BE04-4F4B-9CCF-BD50C6CFFF44}" destId="{C8C277DE-4FEF-467A-9802-A6B65D68FB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F8FE5-230F-475A-B1BC-2EDD14A379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21B8687-9730-4C67-959F-11902690147B}">
      <dgm:prSet/>
      <dgm:spPr/>
      <dgm:t>
        <a:bodyPr/>
        <a:lstStyle/>
        <a:p>
          <a:r>
            <a:rPr lang="en-US" b="0" i="0"/>
            <a:t>Recent/unstable fractures</a:t>
          </a:r>
          <a:endParaRPr lang="en-US"/>
        </a:p>
      </dgm:t>
    </dgm:pt>
    <dgm:pt modelId="{18A27FD8-829A-4907-8855-95E2CDE8C854}" type="parTrans" cxnId="{1EF4536B-0E3C-4A50-8E22-3AD75B7F6105}">
      <dgm:prSet/>
      <dgm:spPr/>
      <dgm:t>
        <a:bodyPr/>
        <a:lstStyle/>
        <a:p>
          <a:endParaRPr lang="en-US"/>
        </a:p>
      </dgm:t>
    </dgm:pt>
    <dgm:pt modelId="{E5E3F12D-EEEC-423A-B36C-FA2C380E1496}" type="sibTrans" cxnId="{1EF4536B-0E3C-4A50-8E22-3AD75B7F6105}">
      <dgm:prSet/>
      <dgm:spPr/>
      <dgm:t>
        <a:bodyPr/>
        <a:lstStyle/>
        <a:p>
          <a:endParaRPr lang="en-US"/>
        </a:p>
      </dgm:t>
    </dgm:pt>
    <dgm:pt modelId="{D5D2AAF0-0A57-475C-B5D4-CD34B86130FC}">
      <dgm:prSet/>
      <dgm:spPr/>
      <dgm:t>
        <a:bodyPr/>
        <a:lstStyle/>
        <a:p>
          <a:r>
            <a:rPr lang="en-US" b="0" i="0"/>
            <a:t>Advanced CHF</a:t>
          </a:r>
          <a:endParaRPr lang="en-US"/>
        </a:p>
      </dgm:t>
    </dgm:pt>
    <dgm:pt modelId="{C28EFAD1-7C8C-45AB-A998-016C1B3F7068}" type="parTrans" cxnId="{EB181A34-68AD-4222-9EE3-618264514584}">
      <dgm:prSet/>
      <dgm:spPr/>
      <dgm:t>
        <a:bodyPr/>
        <a:lstStyle/>
        <a:p>
          <a:endParaRPr lang="en-US"/>
        </a:p>
      </dgm:t>
    </dgm:pt>
    <dgm:pt modelId="{BC2BC823-B5FD-4B30-9B72-146177977FDF}" type="sibTrans" cxnId="{EB181A34-68AD-4222-9EE3-618264514584}">
      <dgm:prSet/>
      <dgm:spPr/>
      <dgm:t>
        <a:bodyPr/>
        <a:lstStyle/>
        <a:p>
          <a:endParaRPr lang="en-US"/>
        </a:p>
      </dgm:t>
    </dgm:pt>
    <dgm:pt modelId="{BC065100-04BA-42F2-B9FF-E3AF4CF75861}">
      <dgm:prSet/>
      <dgm:spPr/>
      <dgm:t>
        <a:bodyPr/>
        <a:lstStyle/>
        <a:p>
          <a:r>
            <a:rPr lang="en-US" b="0" i="0"/>
            <a:t>Active cancer at the target site</a:t>
          </a:r>
          <a:endParaRPr lang="en-US"/>
        </a:p>
      </dgm:t>
    </dgm:pt>
    <dgm:pt modelId="{28B1A666-EB44-415A-8643-02821DBCF495}" type="parTrans" cxnId="{34E8912D-7404-48B1-AAFA-E8CB660432D2}">
      <dgm:prSet/>
      <dgm:spPr/>
      <dgm:t>
        <a:bodyPr/>
        <a:lstStyle/>
        <a:p>
          <a:endParaRPr lang="en-US"/>
        </a:p>
      </dgm:t>
    </dgm:pt>
    <dgm:pt modelId="{CCAFED58-7C31-41DF-9947-C3F6A6EE9056}" type="sibTrans" cxnId="{34E8912D-7404-48B1-AAFA-E8CB660432D2}">
      <dgm:prSet/>
      <dgm:spPr/>
      <dgm:t>
        <a:bodyPr/>
        <a:lstStyle/>
        <a:p>
          <a:endParaRPr lang="en-US"/>
        </a:p>
      </dgm:t>
    </dgm:pt>
    <dgm:pt modelId="{ADE7FBFC-AEBF-460E-AD78-AAC10173910F}">
      <dgm:prSet/>
      <dgm:spPr/>
      <dgm:t>
        <a:bodyPr/>
        <a:lstStyle/>
        <a:p>
          <a:r>
            <a:rPr lang="en-US" b="0" i="0"/>
            <a:t>Unstable or recent angina</a:t>
          </a:r>
          <a:endParaRPr lang="en-US"/>
        </a:p>
      </dgm:t>
    </dgm:pt>
    <dgm:pt modelId="{9D3D5473-5ED1-473F-A321-034051F62280}" type="parTrans" cxnId="{61E264DD-2742-4E86-9B24-8AF21C0DBD3F}">
      <dgm:prSet/>
      <dgm:spPr/>
      <dgm:t>
        <a:bodyPr/>
        <a:lstStyle/>
        <a:p>
          <a:endParaRPr lang="en-US"/>
        </a:p>
      </dgm:t>
    </dgm:pt>
    <dgm:pt modelId="{81F4312A-0AA3-4AB8-BC46-B220F6F2E8FB}" type="sibTrans" cxnId="{61E264DD-2742-4E86-9B24-8AF21C0DBD3F}">
      <dgm:prSet/>
      <dgm:spPr/>
      <dgm:t>
        <a:bodyPr/>
        <a:lstStyle/>
        <a:p>
          <a:endParaRPr lang="en-US"/>
        </a:p>
      </dgm:t>
    </dgm:pt>
    <dgm:pt modelId="{D42C3251-354C-47AB-B271-C9C5C1E146A4}">
      <dgm:prSet/>
      <dgm:spPr/>
      <dgm:t>
        <a:bodyPr/>
        <a:lstStyle/>
        <a:p>
          <a:r>
            <a:rPr lang="en-US" b="0" i="0"/>
            <a:t>Acute illness </a:t>
          </a:r>
          <a:endParaRPr lang="en-US"/>
        </a:p>
      </dgm:t>
    </dgm:pt>
    <dgm:pt modelId="{7BCBECA8-5079-4900-9F2F-A28472392BAF}" type="parTrans" cxnId="{1B45C1BF-D232-4129-89C5-C477D43C5237}">
      <dgm:prSet/>
      <dgm:spPr/>
      <dgm:t>
        <a:bodyPr/>
        <a:lstStyle/>
        <a:p>
          <a:endParaRPr lang="en-US"/>
        </a:p>
      </dgm:t>
    </dgm:pt>
    <dgm:pt modelId="{FB01D493-D7F1-46BB-8E27-3C12692C3FA4}" type="sibTrans" cxnId="{1B45C1BF-D232-4129-89C5-C477D43C5237}">
      <dgm:prSet/>
      <dgm:spPr/>
      <dgm:t>
        <a:bodyPr/>
        <a:lstStyle/>
        <a:p>
          <a:endParaRPr lang="en-US"/>
        </a:p>
      </dgm:t>
    </dgm:pt>
    <dgm:pt modelId="{A4532912-6058-44E2-8809-B3582045E39E}" type="pres">
      <dgm:prSet presAssocID="{C47F8FE5-230F-475A-B1BC-2EDD14A37920}" presName="root" presStyleCnt="0">
        <dgm:presLayoutVars>
          <dgm:dir/>
          <dgm:resizeHandles val="exact"/>
        </dgm:presLayoutVars>
      </dgm:prSet>
      <dgm:spPr/>
    </dgm:pt>
    <dgm:pt modelId="{30B962D3-AD7E-414D-A3B2-4E2357F8360F}" type="pres">
      <dgm:prSet presAssocID="{221B8687-9730-4C67-959F-11902690147B}" presName="compNode" presStyleCnt="0"/>
      <dgm:spPr/>
    </dgm:pt>
    <dgm:pt modelId="{28D5F73E-D134-4059-92A6-FC8A80D02F24}" type="pres">
      <dgm:prSet presAssocID="{221B8687-9730-4C67-959F-11902690147B}" presName="bgRect" presStyleLbl="bgShp" presStyleIdx="0" presStyleCnt="5"/>
      <dgm:spPr/>
    </dgm:pt>
    <dgm:pt modelId="{C176216C-AB9A-4799-BAB2-31059A4C2EB8}" type="pres">
      <dgm:prSet presAssocID="{221B8687-9730-4C67-959F-11902690147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F4BCE81C-6C91-410E-909D-0AC1415ACAF0}" type="pres">
      <dgm:prSet presAssocID="{221B8687-9730-4C67-959F-11902690147B}" presName="spaceRect" presStyleCnt="0"/>
      <dgm:spPr/>
    </dgm:pt>
    <dgm:pt modelId="{6EA96B72-1BA6-4CB8-B906-5BB70459BFA1}" type="pres">
      <dgm:prSet presAssocID="{221B8687-9730-4C67-959F-11902690147B}" presName="parTx" presStyleLbl="revTx" presStyleIdx="0" presStyleCnt="5">
        <dgm:presLayoutVars>
          <dgm:chMax val="0"/>
          <dgm:chPref val="0"/>
        </dgm:presLayoutVars>
      </dgm:prSet>
      <dgm:spPr/>
    </dgm:pt>
    <dgm:pt modelId="{7EDEE0E4-1B76-4A9E-99F4-BEED9CB5C265}" type="pres">
      <dgm:prSet presAssocID="{E5E3F12D-EEEC-423A-B36C-FA2C380E1496}" presName="sibTrans" presStyleCnt="0"/>
      <dgm:spPr/>
    </dgm:pt>
    <dgm:pt modelId="{5883CBED-0321-43C6-ADF1-9019942A2F7E}" type="pres">
      <dgm:prSet presAssocID="{D5D2AAF0-0A57-475C-B5D4-CD34B86130FC}" presName="compNode" presStyleCnt="0"/>
      <dgm:spPr/>
    </dgm:pt>
    <dgm:pt modelId="{ACC7CF9F-6245-497D-92B9-0709D62324D6}" type="pres">
      <dgm:prSet presAssocID="{D5D2AAF0-0A57-475C-B5D4-CD34B86130FC}" presName="bgRect" presStyleLbl="bgShp" presStyleIdx="1" presStyleCnt="5"/>
      <dgm:spPr/>
    </dgm:pt>
    <dgm:pt modelId="{29D15FFE-744F-4DD7-AADD-762884AAFC6A}" type="pres">
      <dgm:prSet presAssocID="{D5D2AAF0-0A57-475C-B5D4-CD34B86130F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AA753529-FCF7-462A-B4D7-12BCA1633435}" type="pres">
      <dgm:prSet presAssocID="{D5D2AAF0-0A57-475C-B5D4-CD34B86130FC}" presName="spaceRect" presStyleCnt="0"/>
      <dgm:spPr/>
    </dgm:pt>
    <dgm:pt modelId="{3328769D-42A0-42AD-9702-4BA15C146911}" type="pres">
      <dgm:prSet presAssocID="{D5D2AAF0-0A57-475C-B5D4-CD34B86130FC}" presName="parTx" presStyleLbl="revTx" presStyleIdx="1" presStyleCnt="5">
        <dgm:presLayoutVars>
          <dgm:chMax val="0"/>
          <dgm:chPref val="0"/>
        </dgm:presLayoutVars>
      </dgm:prSet>
      <dgm:spPr/>
    </dgm:pt>
    <dgm:pt modelId="{3E3395C1-57B9-4D8B-AD60-993DBC5E84B8}" type="pres">
      <dgm:prSet presAssocID="{BC2BC823-B5FD-4B30-9B72-146177977FDF}" presName="sibTrans" presStyleCnt="0"/>
      <dgm:spPr/>
    </dgm:pt>
    <dgm:pt modelId="{3A8B3F4B-D4FC-4602-BA32-58636AC62693}" type="pres">
      <dgm:prSet presAssocID="{BC065100-04BA-42F2-B9FF-E3AF4CF75861}" presName="compNode" presStyleCnt="0"/>
      <dgm:spPr/>
    </dgm:pt>
    <dgm:pt modelId="{9D7739F2-39F8-41C2-9306-CF8C15513A99}" type="pres">
      <dgm:prSet presAssocID="{BC065100-04BA-42F2-B9FF-E3AF4CF75861}" presName="bgRect" presStyleLbl="bgShp" presStyleIdx="2" presStyleCnt="5"/>
      <dgm:spPr/>
    </dgm:pt>
    <dgm:pt modelId="{EFB3A6BA-41D0-4E53-8009-AB4B086ACF5B}" type="pres">
      <dgm:prSet presAssocID="{BC065100-04BA-42F2-B9FF-E3AF4CF7586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1EF0F23-A149-40F8-ABC6-869AD14D70E7}" type="pres">
      <dgm:prSet presAssocID="{BC065100-04BA-42F2-B9FF-E3AF4CF75861}" presName="spaceRect" presStyleCnt="0"/>
      <dgm:spPr/>
    </dgm:pt>
    <dgm:pt modelId="{BF66C6AF-BA35-4C24-8A9A-47E56566F0B7}" type="pres">
      <dgm:prSet presAssocID="{BC065100-04BA-42F2-B9FF-E3AF4CF75861}" presName="parTx" presStyleLbl="revTx" presStyleIdx="2" presStyleCnt="5">
        <dgm:presLayoutVars>
          <dgm:chMax val="0"/>
          <dgm:chPref val="0"/>
        </dgm:presLayoutVars>
      </dgm:prSet>
      <dgm:spPr/>
    </dgm:pt>
    <dgm:pt modelId="{2AC9476E-98D4-4095-94F6-811C4E736155}" type="pres">
      <dgm:prSet presAssocID="{CCAFED58-7C31-41DF-9947-C3F6A6EE9056}" presName="sibTrans" presStyleCnt="0"/>
      <dgm:spPr/>
    </dgm:pt>
    <dgm:pt modelId="{365CB118-6EC2-43FF-97A6-1D3CAA3ED630}" type="pres">
      <dgm:prSet presAssocID="{ADE7FBFC-AEBF-460E-AD78-AAC10173910F}" presName="compNode" presStyleCnt="0"/>
      <dgm:spPr/>
    </dgm:pt>
    <dgm:pt modelId="{E5050976-5717-4CD5-98FA-A23B586BDB60}" type="pres">
      <dgm:prSet presAssocID="{ADE7FBFC-AEBF-460E-AD78-AAC10173910F}" presName="bgRect" presStyleLbl="bgShp" presStyleIdx="3" presStyleCnt="5"/>
      <dgm:spPr/>
    </dgm:pt>
    <dgm:pt modelId="{8FCD4BF8-68B2-4121-82F0-2BDE232DC357}" type="pres">
      <dgm:prSet presAssocID="{ADE7FBFC-AEBF-460E-AD78-AAC10173910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A3766841-954C-471B-9811-998CE00C05E6}" type="pres">
      <dgm:prSet presAssocID="{ADE7FBFC-AEBF-460E-AD78-AAC10173910F}" presName="spaceRect" presStyleCnt="0"/>
      <dgm:spPr/>
    </dgm:pt>
    <dgm:pt modelId="{0EEAB18B-D7F4-4920-B25F-A15490E30C24}" type="pres">
      <dgm:prSet presAssocID="{ADE7FBFC-AEBF-460E-AD78-AAC10173910F}" presName="parTx" presStyleLbl="revTx" presStyleIdx="3" presStyleCnt="5">
        <dgm:presLayoutVars>
          <dgm:chMax val="0"/>
          <dgm:chPref val="0"/>
        </dgm:presLayoutVars>
      </dgm:prSet>
      <dgm:spPr/>
    </dgm:pt>
    <dgm:pt modelId="{A17E7C1B-A882-4E4C-82BC-053206C84C1B}" type="pres">
      <dgm:prSet presAssocID="{81F4312A-0AA3-4AB8-BC46-B220F6F2E8FB}" presName="sibTrans" presStyleCnt="0"/>
      <dgm:spPr/>
    </dgm:pt>
    <dgm:pt modelId="{FA8ACABF-6A52-4C15-8811-6D558361ABB4}" type="pres">
      <dgm:prSet presAssocID="{D42C3251-354C-47AB-B271-C9C5C1E146A4}" presName="compNode" presStyleCnt="0"/>
      <dgm:spPr/>
    </dgm:pt>
    <dgm:pt modelId="{B30C5CA3-DA05-4C28-8AC3-B9D8C5AE903F}" type="pres">
      <dgm:prSet presAssocID="{D42C3251-354C-47AB-B271-C9C5C1E146A4}" presName="bgRect" presStyleLbl="bgShp" presStyleIdx="4" presStyleCnt="5"/>
      <dgm:spPr/>
    </dgm:pt>
    <dgm:pt modelId="{3265A692-2C51-4E21-80D4-6244E1026D69}" type="pres">
      <dgm:prSet presAssocID="{D42C3251-354C-47AB-B271-C9C5C1E146A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C3FE13E-1990-4E1F-967B-29559A55355C}" type="pres">
      <dgm:prSet presAssocID="{D42C3251-354C-47AB-B271-C9C5C1E146A4}" presName="spaceRect" presStyleCnt="0"/>
      <dgm:spPr/>
    </dgm:pt>
    <dgm:pt modelId="{5AF18AA6-B607-4A47-98AD-DB88EAF8CFD0}" type="pres">
      <dgm:prSet presAssocID="{D42C3251-354C-47AB-B271-C9C5C1E146A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0F0D315-074D-4CE5-8687-601E1DE4550D}" type="presOf" srcId="{ADE7FBFC-AEBF-460E-AD78-AAC10173910F}" destId="{0EEAB18B-D7F4-4920-B25F-A15490E30C24}" srcOrd="0" destOrd="0" presId="urn:microsoft.com/office/officeart/2018/2/layout/IconVerticalSolidList"/>
    <dgm:cxn modelId="{3B6F8A28-7ED7-4F90-9952-44C1D054C06A}" type="presOf" srcId="{D5D2AAF0-0A57-475C-B5D4-CD34B86130FC}" destId="{3328769D-42A0-42AD-9702-4BA15C146911}" srcOrd="0" destOrd="0" presId="urn:microsoft.com/office/officeart/2018/2/layout/IconVerticalSolidList"/>
    <dgm:cxn modelId="{34E8912D-7404-48B1-AAFA-E8CB660432D2}" srcId="{C47F8FE5-230F-475A-B1BC-2EDD14A37920}" destId="{BC065100-04BA-42F2-B9FF-E3AF4CF75861}" srcOrd="2" destOrd="0" parTransId="{28B1A666-EB44-415A-8643-02821DBCF495}" sibTransId="{CCAFED58-7C31-41DF-9947-C3F6A6EE9056}"/>
    <dgm:cxn modelId="{EB181A34-68AD-4222-9EE3-618264514584}" srcId="{C47F8FE5-230F-475A-B1BC-2EDD14A37920}" destId="{D5D2AAF0-0A57-475C-B5D4-CD34B86130FC}" srcOrd="1" destOrd="0" parTransId="{C28EFAD1-7C8C-45AB-A998-016C1B3F7068}" sibTransId="{BC2BC823-B5FD-4B30-9B72-146177977FDF}"/>
    <dgm:cxn modelId="{ECF72065-1677-4D70-B124-C51A76BFB2F7}" type="presOf" srcId="{BC065100-04BA-42F2-B9FF-E3AF4CF75861}" destId="{BF66C6AF-BA35-4C24-8A9A-47E56566F0B7}" srcOrd="0" destOrd="0" presId="urn:microsoft.com/office/officeart/2018/2/layout/IconVerticalSolidList"/>
    <dgm:cxn modelId="{1EF4536B-0E3C-4A50-8E22-3AD75B7F6105}" srcId="{C47F8FE5-230F-475A-B1BC-2EDD14A37920}" destId="{221B8687-9730-4C67-959F-11902690147B}" srcOrd="0" destOrd="0" parTransId="{18A27FD8-829A-4907-8855-95E2CDE8C854}" sibTransId="{E5E3F12D-EEEC-423A-B36C-FA2C380E1496}"/>
    <dgm:cxn modelId="{D5660C79-E633-426B-B7F8-D4542B1259D0}" type="presOf" srcId="{221B8687-9730-4C67-959F-11902690147B}" destId="{6EA96B72-1BA6-4CB8-B906-5BB70459BFA1}" srcOrd="0" destOrd="0" presId="urn:microsoft.com/office/officeart/2018/2/layout/IconVerticalSolidList"/>
    <dgm:cxn modelId="{CF49B581-C9CD-4174-B053-2D1BC9F0C611}" type="presOf" srcId="{D42C3251-354C-47AB-B271-C9C5C1E146A4}" destId="{5AF18AA6-B607-4A47-98AD-DB88EAF8CFD0}" srcOrd="0" destOrd="0" presId="urn:microsoft.com/office/officeart/2018/2/layout/IconVerticalSolidList"/>
    <dgm:cxn modelId="{1B45C1BF-D232-4129-89C5-C477D43C5237}" srcId="{C47F8FE5-230F-475A-B1BC-2EDD14A37920}" destId="{D42C3251-354C-47AB-B271-C9C5C1E146A4}" srcOrd="4" destOrd="0" parTransId="{7BCBECA8-5079-4900-9F2F-A28472392BAF}" sibTransId="{FB01D493-D7F1-46BB-8E27-3C12692C3FA4}"/>
    <dgm:cxn modelId="{097B72C1-FF27-475C-B009-C8FE0AA8A088}" type="presOf" srcId="{C47F8FE5-230F-475A-B1BC-2EDD14A37920}" destId="{A4532912-6058-44E2-8809-B3582045E39E}" srcOrd="0" destOrd="0" presId="urn:microsoft.com/office/officeart/2018/2/layout/IconVerticalSolidList"/>
    <dgm:cxn modelId="{61E264DD-2742-4E86-9B24-8AF21C0DBD3F}" srcId="{C47F8FE5-230F-475A-B1BC-2EDD14A37920}" destId="{ADE7FBFC-AEBF-460E-AD78-AAC10173910F}" srcOrd="3" destOrd="0" parTransId="{9D3D5473-5ED1-473F-A321-034051F62280}" sibTransId="{81F4312A-0AA3-4AB8-BC46-B220F6F2E8FB}"/>
    <dgm:cxn modelId="{A9B64630-A321-4DF0-8977-DFD2FD4052B9}" type="presParOf" srcId="{A4532912-6058-44E2-8809-B3582045E39E}" destId="{30B962D3-AD7E-414D-A3B2-4E2357F8360F}" srcOrd="0" destOrd="0" presId="urn:microsoft.com/office/officeart/2018/2/layout/IconVerticalSolidList"/>
    <dgm:cxn modelId="{647BACCD-1C72-449F-95E7-D3BF12A936D0}" type="presParOf" srcId="{30B962D3-AD7E-414D-A3B2-4E2357F8360F}" destId="{28D5F73E-D134-4059-92A6-FC8A80D02F24}" srcOrd="0" destOrd="0" presId="urn:microsoft.com/office/officeart/2018/2/layout/IconVerticalSolidList"/>
    <dgm:cxn modelId="{FA37BDB1-467E-4C2A-BE76-A0A8984D3EB6}" type="presParOf" srcId="{30B962D3-AD7E-414D-A3B2-4E2357F8360F}" destId="{C176216C-AB9A-4799-BAB2-31059A4C2EB8}" srcOrd="1" destOrd="0" presId="urn:microsoft.com/office/officeart/2018/2/layout/IconVerticalSolidList"/>
    <dgm:cxn modelId="{78BE38A3-3ABC-4188-836C-E37F38572807}" type="presParOf" srcId="{30B962D3-AD7E-414D-A3B2-4E2357F8360F}" destId="{F4BCE81C-6C91-410E-909D-0AC1415ACAF0}" srcOrd="2" destOrd="0" presId="urn:microsoft.com/office/officeart/2018/2/layout/IconVerticalSolidList"/>
    <dgm:cxn modelId="{D3C87196-8C1A-4CCC-89DF-DA9B37E27CD5}" type="presParOf" srcId="{30B962D3-AD7E-414D-A3B2-4E2357F8360F}" destId="{6EA96B72-1BA6-4CB8-B906-5BB70459BFA1}" srcOrd="3" destOrd="0" presId="urn:microsoft.com/office/officeart/2018/2/layout/IconVerticalSolidList"/>
    <dgm:cxn modelId="{E6879562-BF5B-42E1-A583-2A4E1E185F6A}" type="presParOf" srcId="{A4532912-6058-44E2-8809-B3582045E39E}" destId="{7EDEE0E4-1B76-4A9E-99F4-BEED9CB5C265}" srcOrd="1" destOrd="0" presId="urn:microsoft.com/office/officeart/2018/2/layout/IconVerticalSolidList"/>
    <dgm:cxn modelId="{FDD2977C-2540-4670-95A2-463FEBE4777D}" type="presParOf" srcId="{A4532912-6058-44E2-8809-B3582045E39E}" destId="{5883CBED-0321-43C6-ADF1-9019942A2F7E}" srcOrd="2" destOrd="0" presId="urn:microsoft.com/office/officeart/2018/2/layout/IconVerticalSolidList"/>
    <dgm:cxn modelId="{61F066D6-3D34-493E-9007-232A78960B5B}" type="presParOf" srcId="{5883CBED-0321-43C6-ADF1-9019942A2F7E}" destId="{ACC7CF9F-6245-497D-92B9-0709D62324D6}" srcOrd="0" destOrd="0" presId="urn:microsoft.com/office/officeart/2018/2/layout/IconVerticalSolidList"/>
    <dgm:cxn modelId="{5091602B-22C6-4CBD-8724-2FED41EA916C}" type="presParOf" srcId="{5883CBED-0321-43C6-ADF1-9019942A2F7E}" destId="{29D15FFE-744F-4DD7-AADD-762884AAFC6A}" srcOrd="1" destOrd="0" presId="urn:microsoft.com/office/officeart/2018/2/layout/IconVerticalSolidList"/>
    <dgm:cxn modelId="{D61A46D7-0B7C-4EAA-BA50-5069F58B503A}" type="presParOf" srcId="{5883CBED-0321-43C6-ADF1-9019942A2F7E}" destId="{AA753529-FCF7-462A-B4D7-12BCA1633435}" srcOrd="2" destOrd="0" presId="urn:microsoft.com/office/officeart/2018/2/layout/IconVerticalSolidList"/>
    <dgm:cxn modelId="{6C352D9F-080A-4DFD-943C-D3B211E53A48}" type="presParOf" srcId="{5883CBED-0321-43C6-ADF1-9019942A2F7E}" destId="{3328769D-42A0-42AD-9702-4BA15C146911}" srcOrd="3" destOrd="0" presId="urn:microsoft.com/office/officeart/2018/2/layout/IconVerticalSolidList"/>
    <dgm:cxn modelId="{B2CFBEC1-1DC7-41DF-8732-1C052CD6A958}" type="presParOf" srcId="{A4532912-6058-44E2-8809-B3582045E39E}" destId="{3E3395C1-57B9-4D8B-AD60-993DBC5E84B8}" srcOrd="3" destOrd="0" presId="urn:microsoft.com/office/officeart/2018/2/layout/IconVerticalSolidList"/>
    <dgm:cxn modelId="{036C1B56-7294-4D88-BE6E-A4A26755521B}" type="presParOf" srcId="{A4532912-6058-44E2-8809-B3582045E39E}" destId="{3A8B3F4B-D4FC-4602-BA32-58636AC62693}" srcOrd="4" destOrd="0" presId="urn:microsoft.com/office/officeart/2018/2/layout/IconVerticalSolidList"/>
    <dgm:cxn modelId="{98019C78-FEBD-4465-879F-C0FB0967021B}" type="presParOf" srcId="{3A8B3F4B-D4FC-4602-BA32-58636AC62693}" destId="{9D7739F2-39F8-41C2-9306-CF8C15513A99}" srcOrd="0" destOrd="0" presId="urn:microsoft.com/office/officeart/2018/2/layout/IconVerticalSolidList"/>
    <dgm:cxn modelId="{DA21A63B-16D3-4BFC-914B-EBA24E6E140F}" type="presParOf" srcId="{3A8B3F4B-D4FC-4602-BA32-58636AC62693}" destId="{EFB3A6BA-41D0-4E53-8009-AB4B086ACF5B}" srcOrd="1" destOrd="0" presId="urn:microsoft.com/office/officeart/2018/2/layout/IconVerticalSolidList"/>
    <dgm:cxn modelId="{AD450271-1928-45C9-9C8C-CF650F2AF963}" type="presParOf" srcId="{3A8B3F4B-D4FC-4602-BA32-58636AC62693}" destId="{91EF0F23-A149-40F8-ABC6-869AD14D70E7}" srcOrd="2" destOrd="0" presId="urn:microsoft.com/office/officeart/2018/2/layout/IconVerticalSolidList"/>
    <dgm:cxn modelId="{A08DB99F-3D47-4F3B-9E32-FA55CA5932A3}" type="presParOf" srcId="{3A8B3F4B-D4FC-4602-BA32-58636AC62693}" destId="{BF66C6AF-BA35-4C24-8A9A-47E56566F0B7}" srcOrd="3" destOrd="0" presId="urn:microsoft.com/office/officeart/2018/2/layout/IconVerticalSolidList"/>
    <dgm:cxn modelId="{2F3EEA77-BE83-4D81-9D79-37CDA41690B3}" type="presParOf" srcId="{A4532912-6058-44E2-8809-B3582045E39E}" destId="{2AC9476E-98D4-4095-94F6-811C4E736155}" srcOrd="5" destOrd="0" presId="urn:microsoft.com/office/officeart/2018/2/layout/IconVerticalSolidList"/>
    <dgm:cxn modelId="{8703C792-F023-45E3-AEE7-4AA21AC7B09B}" type="presParOf" srcId="{A4532912-6058-44E2-8809-B3582045E39E}" destId="{365CB118-6EC2-43FF-97A6-1D3CAA3ED630}" srcOrd="6" destOrd="0" presId="urn:microsoft.com/office/officeart/2018/2/layout/IconVerticalSolidList"/>
    <dgm:cxn modelId="{AB8E9480-3E8F-44FC-AB59-ABE4653FFE03}" type="presParOf" srcId="{365CB118-6EC2-43FF-97A6-1D3CAA3ED630}" destId="{E5050976-5717-4CD5-98FA-A23B586BDB60}" srcOrd="0" destOrd="0" presId="urn:microsoft.com/office/officeart/2018/2/layout/IconVerticalSolidList"/>
    <dgm:cxn modelId="{8CFFFAA5-300D-4004-B91B-D2A4A7712B87}" type="presParOf" srcId="{365CB118-6EC2-43FF-97A6-1D3CAA3ED630}" destId="{8FCD4BF8-68B2-4121-82F0-2BDE232DC357}" srcOrd="1" destOrd="0" presId="urn:microsoft.com/office/officeart/2018/2/layout/IconVerticalSolidList"/>
    <dgm:cxn modelId="{C8820BDC-85EA-4F70-B930-590C6456EB42}" type="presParOf" srcId="{365CB118-6EC2-43FF-97A6-1D3CAA3ED630}" destId="{A3766841-954C-471B-9811-998CE00C05E6}" srcOrd="2" destOrd="0" presId="urn:microsoft.com/office/officeart/2018/2/layout/IconVerticalSolidList"/>
    <dgm:cxn modelId="{5C9FE1C7-41BA-40B3-996C-9450E20C32BC}" type="presParOf" srcId="{365CB118-6EC2-43FF-97A6-1D3CAA3ED630}" destId="{0EEAB18B-D7F4-4920-B25F-A15490E30C24}" srcOrd="3" destOrd="0" presId="urn:microsoft.com/office/officeart/2018/2/layout/IconVerticalSolidList"/>
    <dgm:cxn modelId="{6679D28C-67A2-475C-B3CB-D9E8D8B87DA8}" type="presParOf" srcId="{A4532912-6058-44E2-8809-B3582045E39E}" destId="{A17E7C1B-A882-4E4C-82BC-053206C84C1B}" srcOrd="7" destOrd="0" presId="urn:microsoft.com/office/officeart/2018/2/layout/IconVerticalSolidList"/>
    <dgm:cxn modelId="{50DDF103-B2C8-45D1-BC77-F8D3080FE5CF}" type="presParOf" srcId="{A4532912-6058-44E2-8809-B3582045E39E}" destId="{FA8ACABF-6A52-4C15-8811-6D558361ABB4}" srcOrd="8" destOrd="0" presId="urn:microsoft.com/office/officeart/2018/2/layout/IconVerticalSolidList"/>
    <dgm:cxn modelId="{9E986D36-947E-4A9D-9011-E18AA40FA5B8}" type="presParOf" srcId="{FA8ACABF-6A52-4C15-8811-6D558361ABB4}" destId="{B30C5CA3-DA05-4C28-8AC3-B9D8C5AE903F}" srcOrd="0" destOrd="0" presId="urn:microsoft.com/office/officeart/2018/2/layout/IconVerticalSolidList"/>
    <dgm:cxn modelId="{647F3A13-D913-4A2D-86E1-239550B412C1}" type="presParOf" srcId="{FA8ACABF-6A52-4C15-8811-6D558361ABB4}" destId="{3265A692-2C51-4E21-80D4-6244E1026D69}" srcOrd="1" destOrd="0" presId="urn:microsoft.com/office/officeart/2018/2/layout/IconVerticalSolidList"/>
    <dgm:cxn modelId="{10C23BC4-215D-4DE1-B275-6875D3F9C85D}" type="presParOf" srcId="{FA8ACABF-6A52-4C15-8811-6D558361ABB4}" destId="{CC3FE13E-1990-4E1F-967B-29559A55355C}" srcOrd="2" destOrd="0" presId="urn:microsoft.com/office/officeart/2018/2/layout/IconVerticalSolidList"/>
    <dgm:cxn modelId="{D01F7ED0-C8BB-4269-B27C-01EC2DDA6A84}" type="presParOf" srcId="{FA8ACABF-6A52-4C15-8811-6D558361ABB4}" destId="{5AF18AA6-B607-4A47-98AD-DB88EAF8CF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27404-5EBD-4AA4-9EB3-CE706B38F42E}">
      <dsp:nvSpPr>
        <dsp:cNvPr id="0" name=""/>
        <dsp:cNvSpPr/>
      </dsp:nvSpPr>
      <dsp:spPr>
        <a:xfrm>
          <a:off x="2585" y="694716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4.5% live in nursing homes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Increases to 25% over the age of 85</a:t>
          </a:r>
        </a:p>
      </dsp:txBody>
      <dsp:txXfrm>
        <a:off x="2585" y="694716"/>
        <a:ext cx="2051276" cy="1230765"/>
      </dsp:txXfrm>
    </dsp:sp>
    <dsp:sp modelId="{9E806FFD-8D47-4C3A-BFAD-F1F71228FADA}">
      <dsp:nvSpPr>
        <dsp:cNvPr id="0" name=""/>
        <dsp:cNvSpPr/>
      </dsp:nvSpPr>
      <dsp:spPr>
        <a:xfrm>
          <a:off x="2258989" y="694716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2.0% live in assisted living</a:t>
          </a:r>
        </a:p>
      </dsp:txBody>
      <dsp:txXfrm>
        <a:off x="2258989" y="694716"/>
        <a:ext cx="2051276" cy="1230765"/>
      </dsp:txXfrm>
    </dsp:sp>
    <dsp:sp modelId="{62DF3DDA-90FC-4B1F-A7BC-EA6C11D70B7A}">
      <dsp:nvSpPr>
        <dsp:cNvPr id="0" name=""/>
        <dsp:cNvSpPr/>
      </dsp:nvSpPr>
      <dsp:spPr>
        <a:xfrm>
          <a:off x="4515393" y="694716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28% live alone</a:t>
          </a:r>
        </a:p>
      </dsp:txBody>
      <dsp:txXfrm>
        <a:off x="4515393" y="694716"/>
        <a:ext cx="2051276" cy="1230765"/>
      </dsp:txXfrm>
    </dsp:sp>
    <dsp:sp modelId="{25BBE127-2EAF-463C-92EE-91FF0353D75C}">
      <dsp:nvSpPr>
        <dsp:cNvPr id="0" name=""/>
        <dsp:cNvSpPr/>
      </dsp:nvSpPr>
      <dsp:spPr>
        <a:xfrm>
          <a:off x="6771797" y="694716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72% of older men live with spouse</a:t>
          </a:r>
        </a:p>
      </dsp:txBody>
      <dsp:txXfrm>
        <a:off x="6771797" y="694716"/>
        <a:ext cx="2051276" cy="1230765"/>
      </dsp:txXfrm>
    </dsp:sp>
    <dsp:sp modelId="{C0F91841-0156-458B-BABB-F9383337B73C}">
      <dsp:nvSpPr>
        <dsp:cNvPr id="0" name=""/>
        <dsp:cNvSpPr/>
      </dsp:nvSpPr>
      <dsp:spPr>
        <a:xfrm>
          <a:off x="1130787" y="2130609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42% of older women live with spouse</a:t>
          </a:r>
        </a:p>
      </dsp:txBody>
      <dsp:txXfrm>
        <a:off x="1130787" y="2130609"/>
        <a:ext cx="2051276" cy="1230765"/>
      </dsp:txXfrm>
    </dsp:sp>
    <dsp:sp modelId="{95B6908B-B3A2-4D6B-9223-23C96579ACF4}">
      <dsp:nvSpPr>
        <dsp:cNvPr id="0" name=""/>
        <dsp:cNvSpPr/>
      </dsp:nvSpPr>
      <dsp:spPr>
        <a:xfrm>
          <a:off x="3387191" y="2130609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65% of community dwellers rely on family and friends for assistance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30% supplement with hired care</a:t>
          </a:r>
        </a:p>
      </dsp:txBody>
      <dsp:txXfrm>
        <a:off x="3387191" y="2130609"/>
        <a:ext cx="2051276" cy="1230765"/>
      </dsp:txXfrm>
    </dsp:sp>
    <dsp:sp modelId="{5AC2FBE3-9EC6-4003-B8ED-24CE80EF23FA}">
      <dsp:nvSpPr>
        <dsp:cNvPr id="0" name=""/>
        <dsp:cNvSpPr/>
      </dsp:nvSpPr>
      <dsp:spPr>
        <a:xfrm>
          <a:off x="5643595" y="2130609"/>
          <a:ext cx="2051276" cy="123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10% live below the poverty line</a:t>
          </a:r>
        </a:p>
      </dsp:txBody>
      <dsp:txXfrm>
        <a:off x="5643595" y="2130609"/>
        <a:ext cx="2051276" cy="12307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17193-55AE-49DE-A34A-9957C23C9A93}">
      <dsp:nvSpPr>
        <dsp:cNvPr id="0" name=""/>
        <dsp:cNvSpPr/>
      </dsp:nvSpPr>
      <dsp:spPr>
        <a:xfrm>
          <a:off x="0" y="358028"/>
          <a:ext cx="10515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Arthritis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Asthma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LBP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DMII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GERD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RCT (R x 2,  L x 1)</a:t>
          </a:r>
        </a:p>
      </dsp:txBody>
      <dsp:txXfrm>
        <a:off x="0" y="358028"/>
        <a:ext cx="10515600" cy="2268000"/>
      </dsp:txXfrm>
    </dsp:sp>
    <dsp:sp modelId="{36E9F253-CE5B-4052-BCB1-EFFFEA38FD06}">
      <dsp:nvSpPr>
        <dsp:cNvPr id="0" name=""/>
        <dsp:cNvSpPr/>
      </dsp:nvSpPr>
      <dsp:spPr>
        <a:xfrm>
          <a:off x="525780" y="92348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82 year old male</a:t>
          </a:r>
        </a:p>
      </dsp:txBody>
      <dsp:txXfrm>
        <a:off x="551719" y="118287"/>
        <a:ext cx="7309042" cy="479482"/>
      </dsp:txXfrm>
    </dsp:sp>
    <dsp:sp modelId="{F9AF6B5E-7785-4FC5-86AD-17E6AE31D518}">
      <dsp:nvSpPr>
        <dsp:cNvPr id="0" name=""/>
        <dsp:cNvSpPr/>
      </dsp:nvSpPr>
      <dsp:spPr>
        <a:xfrm>
          <a:off x="0" y="298890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0F41A-A222-44FE-97AC-AE3B37F4936A}">
      <dsp:nvSpPr>
        <dsp:cNvPr id="0" name=""/>
        <dsp:cNvSpPr/>
      </dsp:nvSpPr>
      <dsp:spPr>
        <a:xfrm>
          <a:off x="525780" y="272322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Connected through Aging Mastery: Exercise and You</a:t>
          </a:r>
        </a:p>
      </dsp:txBody>
      <dsp:txXfrm>
        <a:off x="551719" y="2749168"/>
        <a:ext cx="7309042" cy="479482"/>
      </dsp:txXfrm>
    </dsp:sp>
    <dsp:sp modelId="{0516D788-4397-4329-BB78-55E019B240E8}">
      <dsp:nvSpPr>
        <dsp:cNvPr id="0" name=""/>
        <dsp:cNvSpPr/>
      </dsp:nvSpPr>
      <dsp:spPr>
        <a:xfrm>
          <a:off x="0" y="380538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F2617-04DE-4CB1-B077-3367AC9DF49E}">
      <dsp:nvSpPr>
        <dsp:cNvPr id="0" name=""/>
        <dsp:cNvSpPr/>
      </dsp:nvSpPr>
      <dsp:spPr>
        <a:xfrm>
          <a:off x="525780" y="353970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Frequent Direct Access patient</a:t>
          </a:r>
        </a:p>
      </dsp:txBody>
      <dsp:txXfrm>
        <a:off x="551719" y="3565648"/>
        <a:ext cx="7309042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68411-38E5-4AAF-97D6-C69A1B7EA720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ED500-8947-4022-8645-6BFA1394B0A9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/>
            <a:t>Consider your patient and meet them where they are</a:t>
          </a:r>
          <a:endParaRPr lang="en-US" sz="3700" kern="1200"/>
        </a:p>
      </dsp:txBody>
      <dsp:txXfrm>
        <a:off x="536117" y="696288"/>
        <a:ext cx="3970751" cy="2465433"/>
      </dsp:txXfrm>
    </dsp:sp>
    <dsp:sp modelId="{124C9C6A-2AC5-4F3D-B8D6-C7BE24C948FD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30387-1CAD-4ABC-BB31-294654C593CE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/>
            <a:t>Start with strength training and then move into endurance training</a:t>
          </a:r>
          <a:endParaRPr lang="en-US" sz="3700" kern="1200"/>
        </a:p>
      </dsp:txBody>
      <dsp:txXfrm>
        <a:off x="5576754" y="696288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1DFC-325F-4E5F-90E1-3137D26D59A6}">
      <dsp:nvSpPr>
        <dsp:cNvPr id="0" name=""/>
        <dsp:cNvSpPr/>
      </dsp:nvSpPr>
      <dsp:spPr>
        <a:xfrm>
          <a:off x="0" y="323988"/>
          <a:ext cx="51154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F7B11-B7A9-48B5-B0B7-E37C610341E1}">
      <dsp:nvSpPr>
        <dsp:cNvPr id="0" name=""/>
        <dsp:cNvSpPr/>
      </dsp:nvSpPr>
      <dsp:spPr>
        <a:xfrm>
          <a:off x="255774" y="87828"/>
          <a:ext cx="358084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Arthritis</a:t>
          </a:r>
          <a:endParaRPr lang="en-US" sz="1600" kern="1200"/>
        </a:p>
      </dsp:txBody>
      <dsp:txXfrm>
        <a:off x="278831" y="110885"/>
        <a:ext cx="3534729" cy="426206"/>
      </dsp:txXfrm>
    </dsp:sp>
    <dsp:sp modelId="{FE7F51A2-FB79-4BAD-B897-DFD0889B4DF1}">
      <dsp:nvSpPr>
        <dsp:cNvPr id="0" name=""/>
        <dsp:cNvSpPr/>
      </dsp:nvSpPr>
      <dsp:spPr>
        <a:xfrm>
          <a:off x="0" y="1049748"/>
          <a:ext cx="51154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641D4-1EE5-4D04-A8E6-93609E7BE27B}">
      <dsp:nvSpPr>
        <dsp:cNvPr id="0" name=""/>
        <dsp:cNvSpPr/>
      </dsp:nvSpPr>
      <dsp:spPr>
        <a:xfrm>
          <a:off x="255774" y="813589"/>
          <a:ext cx="3580843" cy="4723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Heart/circulatory disease</a:t>
          </a:r>
          <a:endParaRPr lang="en-US" sz="1600" kern="1200"/>
        </a:p>
      </dsp:txBody>
      <dsp:txXfrm>
        <a:off x="278831" y="836646"/>
        <a:ext cx="3534729" cy="426206"/>
      </dsp:txXfrm>
    </dsp:sp>
    <dsp:sp modelId="{371680D2-0CB9-498D-A3BB-9AB638C8D63A}">
      <dsp:nvSpPr>
        <dsp:cNvPr id="0" name=""/>
        <dsp:cNvSpPr/>
      </dsp:nvSpPr>
      <dsp:spPr>
        <a:xfrm>
          <a:off x="0" y="1775508"/>
          <a:ext cx="51154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E589F-F532-4EC5-A8EF-282937469512}">
      <dsp:nvSpPr>
        <dsp:cNvPr id="0" name=""/>
        <dsp:cNvSpPr/>
      </dsp:nvSpPr>
      <dsp:spPr>
        <a:xfrm>
          <a:off x="255774" y="1539348"/>
          <a:ext cx="3580843" cy="4723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Vision/hearing deficits</a:t>
          </a:r>
          <a:endParaRPr lang="en-US" sz="1600" kern="1200"/>
        </a:p>
      </dsp:txBody>
      <dsp:txXfrm>
        <a:off x="278831" y="1562405"/>
        <a:ext cx="3534729" cy="426206"/>
      </dsp:txXfrm>
    </dsp:sp>
    <dsp:sp modelId="{A036433F-2440-449D-849B-13A8578B4266}">
      <dsp:nvSpPr>
        <dsp:cNvPr id="0" name=""/>
        <dsp:cNvSpPr/>
      </dsp:nvSpPr>
      <dsp:spPr>
        <a:xfrm>
          <a:off x="0" y="2501268"/>
          <a:ext cx="51154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113F0-1FDF-418B-AFB1-ED173EFCDEE9}">
      <dsp:nvSpPr>
        <dsp:cNvPr id="0" name=""/>
        <dsp:cNvSpPr/>
      </dsp:nvSpPr>
      <dsp:spPr>
        <a:xfrm>
          <a:off x="255774" y="2265108"/>
          <a:ext cx="3580843" cy="4723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Fracture/joint injury</a:t>
          </a:r>
          <a:endParaRPr lang="en-US" sz="1600" kern="1200"/>
        </a:p>
      </dsp:txBody>
      <dsp:txXfrm>
        <a:off x="278831" y="2288165"/>
        <a:ext cx="3534729" cy="426206"/>
      </dsp:txXfrm>
    </dsp:sp>
    <dsp:sp modelId="{CE44BBEE-20E1-4FDE-8CBC-6CFB63D1D849}">
      <dsp:nvSpPr>
        <dsp:cNvPr id="0" name=""/>
        <dsp:cNvSpPr/>
      </dsp:nvSpPr>
      <dsp:spPr>
        <a:xfrm>
          <a:off x="0" y="3227029"/>
          <a:ext cx="51154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DC18E-DC76-4D94-AE65-E165FFDB4EC5}">
      <dsp:nvSpPr>
        <dsp:cNvPr id="0" name=""/>
        <dsp:cNvSpPr/>
      </dsp:nvSpPr>
      <dsp:spPr>
        <a:xfrm>
          <a:off x="255774" y="2990869"/>
          <a:ext cx="3580843" cy="4723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Diabetes</a:t>
          </a:r>
          <a:endParaRPr lang="en-US" sz="1600" kern="1200"/>
        </a:p>
      </dsp:txBody>
      <dsp:txXfrm>
        <a:off x="278831" y="3013926"/>
        <a:ext cx="3534729" cy="426206"/>
      </dsp:txXfrm>
    </dsp:sp>
    <dsp:sp modelId="{32362DE2-78AD-4875-8434-EE5C3A2813A6}">
      <dsp:nvSpPr>
        <dsp:cNvPr id="0" name=""/>
        <dsp:cNvSpPr/>
      </dsp:nvSpPr>
      <dsp:spPr>
        <a:xfrm>
          <a:off x="0" y="3952789"/>
          <a:ext cx="511549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019" tIns="333248" rIns="3970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Depression, dementia, other psychological disorders</a:t>
          </a:r>
          <a:endParaRPr lang="en-US" sz="1600" kern="1200"/>
        </a:p>
      </dsp:txBody>
      <dsp:txXfrm>
        <a:off x="0" y="3952789"/>
        <a:ext cx="5115491" cy="907200"/>
      </dsp:txXfrm>
    </dsp:sp>
    <dsp:sp modelId="{7C851765-438A-4081-8433-F4E6370D40E1}">
      <dsp:nvSpPr>
        <dsp:cNvPr id="0" name=""/>
        <dsp:cNvSpPr/>
      </dsp:nvSpPr>
      <dsp:spPr>
        <a:xfrm>
          <a:off x="255774" y="3716629"/>
          <a:ext cx="3580843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Mental illness</a:t>
          </a:r>
          <a:endParaRPr lang="en-US" sz="1600" kern="1200"/>
        </a:p>
      </dsp:txBody>
      <dsp:txXfrm>
        <a:off x="278831" y="3739686"/>
        <a:ext cx="353472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844F-BE3F-47D7-8266-96988E4B4F25}">
      <dsp:nvSpPr>
        <dsp:cNvPr id="0" name=""/>
        <dsp:cNvSpPr/>
      </dsp:nvSpPr>
      <dsp:spPr>
        <a:xfrm>
          <a:off x="0" y="1209409"/>
          <a:ext cx="511549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492F4-40B7-491D-98D2-DF575857A8A0}">
      <dsp:nvSpPr>
        <dsp:cNvPr id="0" name=""/>
        <dsp:cNvSpPr/>
      </dsp:nvSpPr>
      <dsp:spPr>
        <a:xfrm>
          <a:off x="255774" y="840409"/>
          <a:ext cx="358084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Dependent/Frail: 25%</a:t>
          </a:r>
          <a:endParaRPr lang="en-US" sz="2500" kern="1200"/>
        </a:p>
      </dsp:txBody>
      <dsp:txXfrm>
        <a:off x="291800" y="876435"/>
        <a:ext cx="3508791" cy="665948"/>
      </dsp:txXfrm>
    </dsp:sp>
    <dsp:sp modelId="{3F1A2A52-F281-4640-B259-45F1B3DFF150}">
      <dsp:nvSpPr>
        <dsp:cNvPr id="0" name=""/>
        <dsp:cNvSpPr/>
      </dsp:nvSpPr>
      <dsp:spPr>
        <a:xfrm>
          <a:off x="0" y="2343409"/>
          <a:ext cx="511549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D5D1A-A2CA-471D-8023-04EB7154A249}">
      <dsp:nvSpPr>
        <dsp:cNvPr id="0" name=""/>
        <dsp:cNvSpPr/>
      </dsp:nvSpPr>
      <dsp:spPr>
        <a:xfrm>
          <a:off x="255774" y="1974409"/>
          <a:ext cx="358084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Independent: 50%</a:t>
          </a:r>
          <a:endParaRPr lang="en-US" sz="2500" kern="1200"/>
        </a:p>
      </dsp:txBody>
      <dsp:txXfrm>
        <a:off x="291800" y="2010435"/>
        <a:ext cx="3508791" cy="665948"/>
      </dsp:txXfrm>
    </dsp:sp>
    <dsp:sp modelId="{824AB2C3-915D-4B2F-807A-EE83601E8028}">
      <dsp:nvSpPr>
        <dsp:cNvPr id="0" name=""/>
        <dsp:cNvSpPr/>
      </dsp:nvSpPr>
      <dsp:spPr>
        <a:xfrm>
          <a:off x="0" y="3477409"/>
          <a:ext cx="511549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339A9-447B-4723-ACA7-ABAD382CB65E}">
      <dsp:nvSpPr>
        <dsp:cNvPr id="0" name=""/>
        <dsp:cNvSpPr/>
      </dsp:nvSpPr>
      <dsp:spPr>
        <a:xfrm>
          <a:off x="255774" y="3108409"/>
          <a:ext cx="358084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Fit/Elite: 5%</a:t>
          </a:r>
          <a:endParaRPr lang="en-US" sz="2500" kern="1200"/>
        </a:p>
      </dsp:txBody>
      <dsp:txXfrm>
        <a:off x="291800" y="3144435"/>
        <a:ext cx="3508791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28878-5E10-48DB-9752-73F68BF6935A}">
      <dsp:nvSpPr>
        <dsp:cNvPr id="0" name=""/>
        <dsp:cNvSpPr/>
      </dsp:nvSpPr>
      <dsp:spPr>
        <a:xfrm>
          <a:off x="0" y="108933"/>
          <a:ext cx="5115491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</a:t>
          </a:r>
        </a:p>
      </dsp:txBody>
      <dsp:txXfrm>
        <a:off x="26930" y="135863"/>
        <a:ext cx="5061631" cy="497795"/>
      </dsp:txXfrm>
    </dsp:sp>
    <dsp:sp modelId="{376C0ED5-9D9B-41C3-8619-84AD3C011931}">
      <dsp:nvSpPr>
        <dsp:cNvPr id="0" name=""/>
        <dsp:cNvSpPr/>
      </dsp:nvSpPr>
      <dsp:spPr>
        <a:xfrm>
          <a:off x="0" y="660588"/>
          <a:ext cx="511549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Physical ability to do whatever one wants</a:t>
          </a:r>
        </a:p>
      </dsp:txBody>
      <dsp:txXfrm>
        <a:off x="0" y="660588"/>
        <a:ext cx="5115491" cy="380880"/>
      </dsp:txXfrm>
    </dsp:sp>
    <dsp:sp modelId="{AC827DC1-95D7-4D35-8D24-048706ECFE37}">
      <dsp:nvSpPr>
        <dsp:cNvPr id="0" name=""/>
        <dsp:cNvSpPr/>
      </dsp:nvSpPr>
      <dsp:spPr>
        <a:xfrm>
          <a:off x="0" y="1041468"/>
          <a:ext cx="5115491" cy="55165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Function</a:t>
          </a:r>
        </a:p>
      </dsp:txBody>
      <dsp:txXfrm>
        <a:off x="26930" y="1068398"/>
        <a:ext cx="5061631" cy="497795"/>
      </dsp:txXfrm>
    </dsp:sp>
    <dsp:sp modelId="{2C65D0CD-670F-481C-AC00-70A796F5DA2E}">
      <dsp:nvSpPr>
        <dsp:cNvPr id="0" name=""/>
        <dsp:cNvSpPr/>
      </dsp:nvSpPr>
      <dsp:spPr>
        <a:xfrm>
          <a:off x="0" y="1593123"/>
          <a:ext cx="5115491" cy="138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Those who have to make choices on their activities based on decreased physical capacity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ie: using a motorized cart at the airport to make a connecting flight due to impaired endurance/gait speed</a:t>
          </a:r>
        </a:p>
      </dsp:txBody>
      <dsp:txXfrm>
        <a:off x="0" y="1593123"/>
        <a:ext cx="5115491" cy="1380690"/>
      </dsp:txXfrm>
    </dsp:sp>
    <dsp:sp modelId="{CC685519-ED34-41C3-A216-D22D502F8324}">
      <dsp:nvSpPr>
        <dsp:cNvPr id="0" name=""/>
        <dsp:cNvSpPr/>
      </dsp:nvSpPr>
      <dsp:spPr>
        <a:xfrm>
          <a:off x="0" y="2973814"/>
          <a:ext cx="5115491" cy="55165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Frail</a:t>
          </a:r>
        </a:p>
      </dsp:txBody>
      <dsp:txXfrm>
        <a:off x="26930" y="3000744"/>
        <a:ext cx="5061631" cy="497795"/>
      </dsp:txXfrm>
    </dsp:sp>
    <dsp:sp modelId="{D5B8D695-9F71-4200-8F48-3D5F12EC9E1E}">
      <dsp:nvSpPr>
        <dsp:cNvPr id="0" name=""/>
        <dsp:cNvSpPr/>
      </dsp:nvSpPr>
      <dsp:spPr>
        <a:xfrm>
          <a:off x="0" y="3525469"/>
          <a:ext cx="511549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Require assistance with IADLs and BADLs </a:t>
          </a:r>
        </a:p>
      </dsp:txBody>
      <dsp:txXfrm>
        <a:off x="0" y="3525469"/>
        <a:ext cx="5115491" cy="380880"/>
      </dsp:txXfrm>
    </dsp:sp>
    <dsp:sp modelId="{A003D73D-F8C7-480A-B879-36828EDCE780}">
      <dsp:nvSpPr>
        <dsp:cNvPr id="0" name=""/>
        <dsp:cNvSpPr/>
      </dsp:nvSpPr>
      <dsp:spPr>
        <a:xfrm>
          <a:off x="0" y="3906349"/>
          <a:ext cx="5115491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Failure</a:t>
          </a:r>
        </a:p>
      </dsp:txBody>
      <dsp:txXfrm>
        <a:off x="26930" y="3933279"/>
        <a:ext cx="5061631" cy="497795"/>
      </dsp:txXfrm>
    </dsp:sp>
    <dsp:sp modelId="{726918FC-16DD-49C4-826B-91CE1F91B1E8}">
      <dsp:nvSpPr>
        <dsp:cNvPr id="0" name=""/>
        <dsp:cNvSpPr/>
      </dsp:nvSpPr>
      <dsp:spPr>
        <a:xfrm>
          <a:off x="0" y="4458004"/>
          <a:ext cx="511549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Complete dependency and often bedbound </a:t>
          </a:r>
        </a:p>
      </dsp:txBody>
      <dsp:txXfrm>
        <a:off x="0" y="4458004"/>
        <a:ext cx="5115491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836A3-5D5F-4C51-9AAF-DB40870748CC}">
      <dsp:nvSpPr>
        <dsp:cNvPr id="0" name=""/>
        <dsp:cNvSpPr/>
      </dsp:nvSpPr>
      <dsp:spPr>
        <a:xfrm>
          <a:off x="0" y="3157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538D3-912F-47D0-AB29-761B9F27A3F5}">
      <dsp:nvSpPr>
        <dsp:cNvPr id="0" name=""/>
        <dsp:cNvSpPr/>
      </dsp:nvSpPr>
      <dsp:spPr>
        <a:xfrm>
          <a:off x="195677" y="148702"/>
          <a:ext cx="355777" cy="355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C7505-AFDF-40D3-A20E-9BFDC20C3B70}">
      <dsp:nvSpPr>
        <dsp:cNvPr id="0" name=""/>
        <dsp:cNvSpPr/>
      </dsp:nvSpPr>
      <dsp:spPr>
        <a:xfrm>
          <a:off x="747131" y="3157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Decreases sarcopenia by increasing lean muscle mass</a:t>
          </a:r>
          <a:endParaRPr lang="en-US" sz="1600" kern="1200"/>
        </a:p>
      </dsp:txBody>
      <dsp:txXfrm>
        <a:off x="747131" y="3157"/>
        <a:ext cx="5515777" cy="646867"/>
      </dsp:txXfrm>
    </dsp:sp>
    <dsp:sp modelId="{2CC7EB24-0842-4759-B622-EF2582D585D1}">
      <dsp:nvSpPr>
        <dsp:cNvPr id="0" name=""/>
        <dsp:cNvSpPr/>
      </dsp:nvSpPr>
      <dsp:spPr>
        <a:xfrm>
          <a:off x="0" y="811741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E7B56-471C-4BD5-8CCD-6EEC2C14DD56}">
      <dsp:nvSpPr>
        <dsp:cNvPr id="0" name=""/>
        <dsp:cNvSpPr/>
      </dsp:nvSpPr>
      <dsp:spPr>
        <a:xfrm>
          <a:off x="195677" y="957287"/>
          <a:ext cx="355777" cy="355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600D-F6A7-417D-914F-A7BF2B0C9422}">
      <dsp:nvSpPr>
        <dsp:cNvPr id="0" name=""/>
        <dsp:cNvSpPr/>
      </dsp:nvSpPr>
      <dsp:spPr>
        <a:xfrm>
          <a:off x="747131" y="811741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Improves aerobic capacity</a:t>
          </a:r>
          <a:endParaRPr lang="en-US" sz="1600" kern="1200"/>
        </a:p>
      </dsp:txBody>
      <dsp:txXfrm>
        <a:off x="747131" y="811741"/>
        <a:ext cx="5515777" cy="646867"/>
      </dsp:txXfrm>
    </dsp:sp>
    <dsp:sp modelId="{A7493748-7167-4588-B89C-30F2CD992001}">
      <dsp:nvSpPr>
        <dsp:cNvPr id="0" name=""/>
        <dsp:cNvSpPr/>
      </dsp:nvSpPr>
      <dsp:spPr>
        <a:xfrm>
          <a:off x="0" y="1620326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CCFF4-0ADC-4B60-A6C6-BD3BE312A0AF}">
      <dsp:nvSpPr>
        <dsp:cNvPr id="0" name=""/>
        <dsp:cNvSpPr/>
      </dsp:nvSpPr>
      <dsp:spPr>
        <a:xfrm>
          <a:off x="195677" y="1765871"/>
          <a:ext cx="355777" cy="355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68636-B827-4FF4-89CA-E81F347ED01B}">
      <dsp:nvSpPr>
        <dsp:cNvPr id="0" name=""/>
        <dsp:cNvSpPr/>
      </dsp:nvSpPr>
      <dsp:spPr>
        <a:xfrm>
          <a:off x="747131" y="1620326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Improves function and reduces disability</a:t>
          </a:r>
          <a:endParaRPr lang="en-US" sz="1600" kern="1200"/>
        </a:p>
      </dsp:txBody>
      <dsp:txXfrm>
        <a:off x="747131" y="1620326"/>
        <a:ext cx="2818638" cy="646867"/>
      </dsp:txXfrm>
    </dsp:sp>
    <dsp:sp modelId="{A0C4D768-0ED5-4676-877B-DFFDCF5002CB}">
      <dsp:nvSpPr>
        <dsp:cNvPr id="0" name=""/>
        <dsp:cNvSpPr/>
      </dsp:nvSpPr>
      <dsp:spPr>
        <a:xfrm>
          <a:off x="3565769" y="1620326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**Lack of leg strength is found to be the number one most important predictor of need for eventual institution </a:t>
          </a:r>
          <a:endParaRPr lang="en-US" sz="1100" kern="1200"/>
        </a:p>
      </dsp:txBody>
      <dsp:txXfrm>
        <a:off x="3565769" y="1620326"/>
        <a:ext cx="2697139" cy="646867"/>
      </dsp:txXfrm>
    </dsp:sp>
    <dsp:sp modelId="{C6CEF597-5252-4B72-B2A9-98C9F359907C}">
      <dsp:nvSpPr>
        <dsp:cNvPr id="0" name=""/>
        <dsp:cNvSpPr/>
      </dsp:nvSpPr>
      <dsp:spPr>
        <a:xfrm>
          <a:off x="0" y="2428910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CB30A-8B9C-48CC-9F67-F260CD0E98C0}">
      <dsp:nvSpPr>
        <dsp:cNvPr id="0" name=""/>
        <dsp:cNvSpPr/>
      </dsp:nvSpPr>
      <dsp:spPr>
        <a:xfrm>
          <a:off x="195677" y="2574455"/>
          <a:ext cx="355777" cy="355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825A-69C1-4E15-9C6D-BC6691E3625C}">
      <dsp:nvSpPr>
        <dsp:cNvPr id="0" name=""/>
        <dsp:cNvSpPr/>
      </dsp:nvSpPr>
      <dsp:spPr>
        <a:xfrm>
          <a:off x="747131" y="2428910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Slows progression of chronic disease</a:t>
          </a:r>
          <a:endParaRPr lang="en-US" sz="1600" kern="1200"/>
        </a:p>
      </dsp:txBody>
      <dsp:txXfrm>
        <a:off x="747131" y="2428910"/>
        <a:ext cx="5515777" cy="646867"/>
      </dsp:txXfrm>
    </dsp:sp>
    <dsp:sp modelId="{A49B2164-542F-47EC-A967-7D04FA346A55}">
      <dsp:nvSpPr>
        <dsp:cNvPr id="0" name=""/>
        <dsp:cNvSpPr/>
      </dsp:nvSpPr>
      <dsp:spPr>
        <a:xfrm>
          <a:off x="0" y="3237494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F8D-C304-4D5D-9A5D-6913FD5C7AE8}">
      <dsp:nvSpPr>
        <dsp:cNvPr id="0" name=""/>
        <dsp:cNvSpPr/>
      </dsp:nvSpPr>
      <dsp:spPr>
        <a:xfrm>
          <a:off x="195677" y="3383039"/>
          <a:ext cx="355777" cy="355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EA380-9C45-4C91-8F5A-E619E7438CDC}">
      <dsp:nvSpPr>
        <dsp:cNvPr id="0" name=""/>
        <dsp:cNvSpPr/>
      </dsp:nvSpPr>
      <dsp:spPr>
        <a:xfrm>
          <a:off x="747131" y="3237494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Improves/maintains bone density</a:t>
          </a:r>
          <a:endParaRPr lang="en-US" sz="1600" kern="1200"/>
        </a:p>
      </dsp:txBody>
      <dsp:txXfrm>
        <a:off x="747131" y="3237494"/>
        <a:ext cx="5515777" cy="646867"/>
      </dsp:txXfrm>
    </dsp:sp>
    <dsp:sp modelId="{C140A0A3-9640-4919-B0C3-5D0402AA5452}">
      <dsp:nvSpPr>
        <dsp:cNvPr id="0" name=""/>
        <dsp:cNvSpPr/>
      </dsp:nvSpPr>
      <dsp:spPr>
        <a:xfrm>
          <a:off x="0" y="4046078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569E4-E60B-4838-A5DD-73D760A57D29}">
      <dsp:nvSpPr>
        <dsp:cNvPr id="0" name=""/>
        <dsp:cNvSpPr/>
      </dsp:nvSpPr>
      <dsp:spPr>
        <a:xfrm>
          <a:off x="195677" y="4191623"/>
          <a:ext cx="355777" cy="3557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5FF4E-285A-48CE-BEB0-4DF67FA7DF0C}">
      <dsp:nvSpPr>
        <dsp:cNvPr id="0" name=""/>
        <dsp:cNvSpPr/>
      </dsp:nvSpPr>
      <dsp:spPr>
        <a:xfrm>
          <a:off x="747131" y="4046078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Improves gait speed and quality</a:t>
          </a:r>
          <a:endParaRPr lang="en-US" sz="1600" kern="1200"/>
        </a:p>
      </dsp:txBody>
      <dsp:txXfrm>
        <a:off x="747131" y="4046078"/>
        <a:ext cx="5515777" cy="646867"/>
      </dsp:txXfrm>
    </dsp:sp>
    <dsp:sp modelId="{222F2F15-20A6-4D5E-A2E4-F41DE233AB02}">
      <dsp:nvSpPr>
        <dsp:cNvPr id="0" name=""/>
        <dsp:cNvSpPr/>
      </dsp:nvSpPr>
      <dsp:spPr>
        <a:xfrm>
          <a:off x="0" y="4854662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1806-0FB2-4026-9DFD-8167C952AACE}">
      <dsp:nvSpPr>
        <dsp:cNvPr id="0" name=""/>
        <dsp:cNvSpPr/>
      </dsp:nvSpPr>
      <dsp:spPr>
        <a:xfrm>
          <a:off x="195677" y="5000208"/>
          <a:ext cx="355777" cy="35577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F348-A50B-4AAF-8502-90872D0A18B9}">
      <dsp:nvSpPr>
        <dsp:cNvPr id="0" name=""/>
        <dsp:cNvSpPr/>
      </dsp:nvSpPr>
      <dsp:spPr>
        <a:xfrm>
          <a:off x="747131" y="4854662"/>
          <a:ext cx="5515777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Decreases fall risk </a:t>
          </a:r>
          <a:endParaRPr lang="en-US" sz="1600" kern="1200"/>
        </a:p>
      </dsp:txBody>
      <dsp:txXfrm>
        <a:off x="747131" y="4854662"/>
        <a:ext cx="5515777" cy="646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BD19-6280-42CE-8990-A9B11F2167DC}">
      <dsp:nvSpPr>
        <dsp:cNvPr id="0" name=""/>
        <dsp:cNvSpPr/>
      </dsp:nvSpPr>
      <dsp:spPr>
        <a:xfrm>
          <a:off x="0" y="444"/>
          <a:ext cx="4977578" cy="1039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76CCF-C43E-471F-8B19-817A4E9C3403}">
      <dsp:nvSpPr>
        <dsp:cNvPr id="0" name=""/>
        <dsp:cNvSpPr/>
      </dsp:nvSpPr>
      <dsp:spPr>
        <a:xfrm>
          <a:off x="325016" y="232340"/>
          <a:ext cx="571748" cy="571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399BD-61EF-477A-BC4C-9029B7D996C6}">
      <dsp:nvSpPr>
        <dsp:cNvPr id="0" name=""/>
        <dsp:cNvSpPr/>
      </dsp:nvSpPr>
      <dsp:spPr>
        <a:xfrm>
          <a:off x="1200672" y="444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Patient should be able to move through their full available, pain-free ROM</a:t>
          </a:r>
        </a:p>
      </dsp:txBody>
      <dsp:txXfrm>
        <a:off x="1200672" y="444"/>
        <a:ext cx="3776905" cy="1039543"/>
      </dsp:txXfrm>
    </dsp:sp>
    <dsp:sp modelId="{9B934790-A0A8-4875-AE02-ADE0D0316671}">
      <dsp:nvSpPr>
        <dsp:cNvPr id="0" name=""/>
        <dsp:cNvSpPr/>
      </dsp:nvSpPr>
      <dsp:spPr>
        <a:xfrm>
          <a:off x="0" y="1299872"/>
          <a:ext cx="4977578" cy="1039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09696-75EC-40DE-B810-B6BCE5C043E2}">
      <dsp:nvSpPr>
        <dsp:cNvPr id="0" name=""/>
        <dsp:cNvSpPr/>
      </dsp:nvSpPr>
      <dsp:spPr>
        <a:xfrm>
          <a:off x="314461" y="1533770"/>
          <a:ext cx="571748" cy="571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792B-DEF1-491A-AABF-FD0299055232}">
      <dsp:nvSpPr>
        <dsp:cNvPr id="0" name=""/>
        <dsp:cNvSpPr/>
      </dsp:nvSpPr>
      <dsp:spPr>
        <a:xfrm>
          <a:off x="1200672" y="1299872"/>
          <a:ext cx="2239910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Patient should demonstrate good technique without substitutions</a:t>
          </a:r>
        </a:p>
      </dsp:txBody>
      <dsp:txXfrm>
        <a:off x="1200672" y="1299872"/>
        <a:ext cx="2239910" cy="1039543"/>
      </dsp:txXfrm>
    </dsp:sp>
    <dsp:sp modelId="{26945543-C5D6-49EF-9839-D113A38E0094}">
      <dsp:nvSpPr>
        <dsp:cNvPr id="0" name=""/>
        <dsp:cNvSpPr/>
      </dsp:nvSpPr>
      <dsp:spPr>
        <a:xfrm>
          <a:off x="3440582" y="1299872"/>
          <a:ext cx="153699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Ensures target muscles are being addressed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Lower risk of injury</a:t>
          </a:r>
        </a:p>
      </dsp:txBody>
      <dsp:txXfrm>
        <a:off x="3440582" y="1299872"/>
        <a:ext cx="1536995" cy="1039543"/>
      </dsp:txXfrm>
    </dsp:sp>
    <dsp:sp modelId="{AF6155D9-C373-4863-BC9D-0B6BFBFA0531}">
      <dsp:nvSpPr>
        <dsp:cNvPr id="0" name=""/>
        <dsp:cNvSpPr/>
      </dsp:nvSpPr>
      <dsp:spPr>
        <a:xfrm>
          <a:off x="0" y="2599301"/>
          <a:ext cx="4977578" cy="1039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5DC8E-2C5E-4F1B-A809-D11BD513E2B0}">
      <dsp:nvSpPr>
        <dsp:cNvPr id="0" name=""/>
        <dsp:cNvSpPr/>
      </dsp:nvSpPr>
      <dsp:spPr>
        <a:xfrm>
          <a:off x="314461" y="2833198"/>
          <a:ext cx="571748" cy="571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6ECFC-147A-4EE3-B294-6766E084686E}">
      <dsp:nvSpPr>
        <dsp:cNvPr id="0" name=""/>
        <dsp:cNvSpPr/>
      </dsp:nvSpPr>
      <dsp:spPr>
        <a:xfrm>
          <a:off x="1200672" y="2599301"/>
          <a:ext cx="2239910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Strengthening should NOT be painful during the activity</a:t>
          </a:r>
        </a:p>
      </dsp:txBody>
      <dsp:txXfrm>
        <a:off x="1200672" y="2599301"/>
        <a:ext cx="2239910" cy="1039543"/>
      </dsp:txXfrm>
    </dsp:sp>
    <dsp:sp modelId="{0A37ACB0-673A-4339-83D9-231BF4416A52}">
      <dsp:nvSpPr>
        <dsp:cNvPr id="0" name=""/>
        <dsp:cNvSpPr/>
      </dsp:nvSpPr>
      <dsp:spPr>
        <a:xfrm>
          <a:off x="3440582" y="2599301"/>
          <a:ext cx="153699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Discomfort is ok</a:t>
          </a:r>
        </a:p>
      </dsp:txBody>
      <dsp:txXfrm>
        <a:off x="3440582" y="2599301"/>
        <a:ext cx="1536995" cy="1039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728D7-307F-46AC-AD97-4605326D41F6}">
      <dsp:nvSpPr>
        <dsp:cNvPr id="0" name=""/>
        <dsp:cNvSpPr/>
      </dsp:nvSpPr>
      <dsp:spPr>
        <a:xfrm>
          <a:off x="0" y="18050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Slower movements trend toward better gains in strength</a:t>
          </a:r>
        </a:p>
      </dsp:txBody>
      <dsp:txXfrm>
        <a:off x="62141" y="242644"/>
        <a:ext cx="6139358" cy="1148678"/>
      </dsp:txXfrm>
    </dsp:sp>
    <dsp:sp modelId="{F4DBCAF9-10F9-40F4-BCD3-604E91F9228E}">
      <dsp:nvSpPr>
        <dsp:cNvPr id="0" name=""/>
        <dsp:cNvSpPr/>
      </dsp:nvSpPr>
      <dsp:spPr>
        <a:xfrm>
          <a:off x="0" y="1453463"/>
          <a:ext cx="626364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Patient should be able to “stop on a dime” when instructed to do so</a:t>
          </a:r>
        </a:p>
      </dsp:txBody>
      <dsp:txXfrm>
        <a:off x="0" y="1453463"/>
        <a:ext cx="6263640" cy="794880"/>
      </dsp:txXfrm>
    </dsp:sp>
    <dsp:sp modelId="{0D5A57FF-F00B-4C5F-969B-16AA3F516E4C}">
      <dsp:nvSpPr>
        <dsp:cNvPr id="0" name=""/>
        <dsp:cNvSpPr/>
      </dsp:nvSpPr>
      <dsp:spPr>
        <a:xfrm>
          <a:off x="0" y="2248343"/>
          <a:ext cx="6263640" cy="1272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Patient should be able to effectively control the movement</a:t>
          </a:r>
        </a:p>
      </dsp:txBody>
      <dsp:txXfrm>
        <a:off x="62141" y="2310484"/>
        <a:ext cx="6139358" cy="1148678"/>
      </dsp:txXfrm>
    </dsp:sp>
    <dsp:sp modelId="{FDBC092C-61CE-4DB7-836B-7FDCA9D8A73A}">
      <dsp:nvSpPr>
        <dsp:cNvPr id="0" name=""/>
        <dsp:cNvSpPr/>
      </dsp:nvSpPr>
      <dsp:spPr>
        <a:xfrm>
          <a:off x="0" y="3521304"/>
          <a:ext cx="62636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Indicates resistance is appropriate </a:t>
          </a:r>
        </a:p>
      </dsp:txBody>
      <dsp:txXfrm>
        <a:off x="0" y="3521304"/>
        <a:ext cx="6263640" cy="529920"/>
      </dsp:txXfrm>
    </dsp:sp>
    <dsp:sp modelId="{4703F4C9-A7E6-4547-BD1C-FCEDF1AB69B5}">
      <dsp:nvSpPr>
        <dsp:cNvPr id="0" name=""/>
        <dsp:cNvSpPr/>
      </dsp:nvSpPr>
      <dsp:spPr>
        <a:xfrm>
          <a:off x="0" y="405122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Lower resistance allows for greater control and less risk of injury</a:t>
          </a:r>
        </a:p>
      </dsp:txBody>
      <dsp:txXfrm>
        <a:off x="62141" y="4113365"/>
        <a:ext cx="6139358" cy="1148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58A96-8D05-414B-BB02-96099316AEED}">
      <dsp:nvSpPr>
        <dsp:cNvPr id="0" name=""/>
        <dsp:cNvSpPr/>
      </dsp:nvSpPr>
      <dsp:spPr>
        <a:xfrm>
          <a:off x="0" y="61433"/>
          <a:ext cx="6263640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Optimal strengthening will create delayed onset muscle soreness</a:t>
          </a:r>
        </a:p>
      </dsp:txBody>
      <dsp:txXfrm>
        <a:off x="56315" y="117748"/>
        <a:ext cx="6151010" cy="1040990"/>
      </dsp:txXfrm>
    </dsp:sp>
    <dsp:sp modelId="{F5B497C8-8255-4FD0-8E50-E1B9B657993B}">
      <dsp:nvSpPr>
        <dsp:cNvPr id="0" name=""/>
        <dsp:cNvSpPr/>
      </dsp:nvSpPr>
      <dsp:spPr>
        <a:xfrm>
          <a:off x="0" y="1215053"/>
          <a:ext cx="6263640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Microscopic trauma to the muscles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Stretching of joint capsules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Build up of lactic acid</a:t>
          </a:r>
        </a:p>
      </dsp:txBody>
      <dsp:txXfrm>
        <a:off x="0" y="1215053"/>
        <a:ext cx="6263640" cy="1200599"/>
      </dsp:txXfrm>
    </dsp:sp>
    <dsp:sp modelId="{8462D36F-956C-4744-B31F-905F4CC13FCD}">
      <dsp:nvSpPr>
        <dsp:cNvPr id="0" name=""/>
        <dsp:cNvSpPr/>
      </dsp:nvSpPr>
      <dsp:spPr>
        <a:xfrm>
          <a:off x="0" y="2415653"/>
          <a:ext cx="6263640" cy="1153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Mainly occurs with eccentric muscle activity</a:t>
          </a:r>
        </a:p>
      </dsp:txBody>
      <dsp:txXfrm>
        <a:off x="56315" y="2471968"/>
        <a:ext cx="6151010" cy="1040990"/>
      </dsp:txXfrm>
    </dsp:sp>
    <dsp:sp modelId="{BB9CC979-BA76-437E-A8B2-65D5197A16AE}">
      <dsp:nvSpPr>
        <dsp:cNvPr id="0" name=""/>
        <dsp:cNvSpPr/>
      </dsp:nvSpPr>
      <dsp:spPr>
        <a:xfrm>
          <a:off x="0" y="3569273"/>
          <a:ext cx="626364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Importance of controlling the movement both ways during exercise</a:t>
          </a:r>
        </a:p>
      </dsp:txBody>
      <dsp:txXfrm>
        <a:off x="0" y="3569273"/>
        <a:ext cx="6263640" cy="720359"/>
      </dsp:txXfrm>
    </dsp:sp>
    <dsp:sp modelId="{C8C277DE-4FEF-467A-9802-A6B65D68FBBA}">
      <dsp:nvSpPr>
        <dsp:cNvPr id="0" name=""/>
        <dsp:cNvSpPr/>
      </dsp:nvSpPr>
      <dsp:spPr>
        <a:xfrm>
          <a:off x="0" y="4289633"/>
          <a:ext cx="6263640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Always ask about performance of HEP</a:t>
          </a:r>
        </a:p>
      </dsp:txBody>
      <dsp:txXfrm>
        <a:off x="56315" y="4345948"/>
        <a:ext cx="6151010" cy="1040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F73E-D134-4059-92A6-FC8A80D02F24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6216C-AB9A-4799-BAB2-31059A4C2EB8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96B72-1BA6-4CB8-B906-5BB70459BFA1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Recent/unstable fractures</a:t>
          </a:r>
          <a:endParaRPr lang="en-US" sz="1900" kern="1200"/>
        </a:p>
      </dsp:txBody>
      <dsp:txXfrm>
        <a:off x="1008409" y="4098"/>
        <a:ext cx="5382865" cy="873081"/>
      </dsp:txXfrm>
    </dsp:sp>
    <dsp:sp modelId="{ACC7CF9F-6245-497D-92B9-0709D62324D6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15FFE-744F-4DD7-AADD-762884AAFC6A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8769D-42A0-42AD-9702-4BA15C146911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Advanced CHF</a:t>
          </a:r>
          <a:endParaRPr lang="en-US" sz="1900" kern="1200"/>
        </a:p>
      </dsp:txBody>
      <dsp:txXfrm>
        <a:off x="1008409" y="1095450"/>
        <a:ext cx="5382865" cy="873081"/>
      </dsp:txXfrm>
    </dsp:sp>
    <dsp:sp modelId="{9D7739F2-39F8-41C2-9306-CF8C15513A99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3A6BA-41D0-4E53-8009-AB4B086ACF5B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6C6AF-BA35-4C24-8A9A-47E56566F0B7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Active cancer at the target site</a:t>
          </a:r>
          <a:endParaRPr lang="en-US" sz="1900" kern="1200"/>
        </a:p>
      </dsp:txBody>
      <dsp:txXfrm>
        <a:off x="1008409" y="2186802"/>
        <a:ext cx="5382865" cy="873081"/>
      </dsp:txXfrm>
    </dsp:sp>
    <dsp:sp modelId="{E5050976-5717-4CD5-98FA-A23B586BDB60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D4BF8-68B2-4121-82F0-2BDE232DC357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AB18B-D7F4-4920-B25F-A15490E30C24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Unstable or recent angina</a:t>
          </a:r>
          <a:endParaRPr lang="en-US" sz="1900" kern="1200"/>
        </a:p>
      </dsp:txBody>
      <dsp:txXfrm>
        <a:off x="1008409" y="3278154"/>
        <a:ext cx="5382865" cy="873081"/>
      </dsp:txXfrm>
    </dsp:sp>
    <dsp:sp modelId="{B30C5CA3-DA05-4C28-8AC3-B9D8C5AE903F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5A692-2C51-4E21-80D4-6244E1026D69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8AA6-B607-4A47-98AD-DB88EAF8CFD0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Acute illness </a:t>
          </a:r>
          <a:endParaRPr lang="en-US" sz="1900" kern="1200"/>
        </a:p>
      </dsp:txBody>
      <dsp:txXfrm>
        <a:off x="1008409" y="4369506"/>
        <a:ext cx="5382865" cy="87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5C6-C53F-4AD7-8185-D0BDF5674F70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83EFE-05EE-47A9-A411-31C4F3A3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multiple 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6 weeks are due to neural changes</a:t>
            </a:r>
          </a:p>
          <a:p>
            <a:r>
              <a:rPr lang="en-US" dirty="0"/>
              <a:t>	THA example – you have not lost your strength, you just have to find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the very old and frail can exercise safely at 60-80% 1 RM</a:t>
            </a:r>
          </a:p>
          <a:p>
            <a:r>
              <a:rPr lang="en-US" dirty="0"/>
              <a:t>Study in 1990 with 90 year old patients in SNF with comorbidities – worked at 80% 1 RM, 3x/</a:t>
            </a:r>
            <a:r>
              <a:rPr lang="en-US" dirty="0" err="1"/>
              <a:t>wk</a:t>
            </a:r>
            <a:r>
              <a:rPr lang="en-US" dirty="0"/>
              <a:t> x 8 weeks</a:t>
            </a:r>
          </a:p>
          <a:p>
            <a:r>
              <a:rPr lang="en-US" dirty="0"/>
              <a:t>No injuries or events, excellent attendance </a:t>
            </a:r>
          </a:p>
          <a:p>
            <a:r>
              <a:rPr lang="en-US" dirty="0"/>
              <a:t>All made significant gains in gait speed and stair climbing</a:t>
            </a:r>
          </a:p>
          <a:p>
            <a:r>
              <a:rPr lang="en-US" dirty="0"/>
              <a:t>Average strength gain was 174% 1RM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 to stand from a chair</a:t>
            </a:r>
          </a:p>
          <a:p>
            <a:r>
              <a:rPr lang="en-US" dirty="0"/>
              <a:t>Power to do it in a reasonable amount of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pain may be ok – </a:t>
            </a:r>
            <a:r>
              <a:rPr lang="en-US" dirty="0" err="1"/>
              <a:t>ie</a:t>
            </a:r>
            <a:r>
              <a:rPr lang="en-US" dirty="0"/>
              <a:t> knee pain during squats but goes away after </a:t>
            </a:r>
            <a:r>
              <a:rPr lang="en-US" dirty="0" err="1"/>
              <a:t>pt</a:t>
            </a:r>
            <a:r>
              <a:rPr lang="en-US" dirty="0"/>
              <a:t>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 with </a:t>
            </a:r>
            <a:r>
              <a:rPr lang="en-US" dirty="0" err="1"/>
              <a:t>theraband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6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have to ask a patient if they need a break or if it’s too hard</a:t>
            </a:r>
          </a:p>
          <a:p>
            <a:endParaRPr lang="en-US" dirty="0"/>
          </a:p>
          <a:p>
            <a:r>
              <a:rPr lang="en-US" dirty="0"/>
              <a:t>Can overcome greater resistance with increased speed</a:t>
            </a:r>
          </a:p>
          <a:p>
            <a:endParaRPr lang="en-US" dirty="0"/>
          </a:p>
          <a:p>
            <a:r>
              <a:rPr lang="en-US" dirty="0"/>
              <a:t>Once momentary muscle fatigue is achieved, that set of exercises is complete</a:t>
            </a:r>
          </a:p>
          <a:p>
            <a:endParaRPr lang="en-US" dirty="0"/>
          </a:p>
          <a:p>
            <a:r>
              <a:rPr lang="en-US" dirty="0" err="1"/>
              <a:t>Theraband</a:t>
            </a:r>
            <a:r>
              <a:rPr lang="en-US" dirty="0"/>
              <a:t>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5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set of reps per exercise increases </a:t>
            </a:r>
            <a:r>
              <a:rPr lang="en-US" dirty="0" err="1"/>
              <a:t>pt</a:t>
            </a:r>
            <a:r>
              <a:rPr lang="en-US" dirty="0"/>
              <a:t> compliance with program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specific diagnoses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3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activity – stair climbing or step-ups, weight carries,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warn your patients that this will likely happen so they can be prepared </a:t>
            </a:r>
          </a:p>
          <a:p>
            <a:endParaRPr lang="en-US" dirty="0"/>
          </a:p>
          <a:p>
            <a:r>
              <a:rPr lang="en-US" dirty="0"/>
              <a:t>Should resolve in a day or two – if not consider altering program to improve compliance</a:t>
            </a:r>
          </a:p>
          <a:p>
            <a:endParaRPr lang="en-US" dirty="0"/>
          </a:p>
          <a:p>
            <a:r>
              <a:rPr lang="en-US" dirty="0"/>
              <a:t>Example – Gary, 73 years old, national level volleyball</a:t>
            </a:r>
          </a:p>
          <a:p>
            <a:r>
              <a:rPr lang="en-US" dirty="0"/>
              <a:t>	Chris – 50 reps with new 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4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1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Surgeon granted return to kayaking at 12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3EFE-05EE-47A9-A411-31C4F3A382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4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5 min of ex is better than 0 min of ex – meet your patient where they are at</a:t>
            </a:r>
          </a:p>
          <a:p>
            <a:r>
              <a:rPr lang="en-US" dirty="0"/>
              <a:t>	Can do several 5 minute bouts of exercise over the course of your treatment</a:t>
            </a:r>
          </a:p>
          <a:p>
            <a:r>
              <a:rPr lang="en-US" dirty="0"/>
              <a:t>	Can spread it out throughout the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3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measured pre- during- and post- exercise for accuracy </a:t>
            </a:r>
          </a:p>
          <a:p>
            <a:endParaRPr lang="en-US" dirty="0"/>
          </a:p>
          <a:p>
            <a:r>
              <a:rPr lang="en-US" dirty="0"/>
              <a:t>I prefer the 0-10 point scale for ease of use</a:t>
            </a:r>
          </a:p>
          <a:p>
            <a:r>
              <a:rPr lang="en-US" dirty="0"/>
              <a:t>6-20 scale frequently used in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7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 longer = living longer with chronic conditions </a:t>
            </a:r>
          </a:p>
          <a:p>
            <a:r>
              <a:rPr lang="en-US" dirty="0"/>
              <a:t>80% of patients 65+ have at least one chronic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6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rope</a:t>
            </a:r>
          </a:p>
          <a:p>
            <a:r>
              <a:rPr lang="en-US" dirty="0"/>
              <a:t>Mini tramp</a:t>
            </a:r>
          </a:p>
          <a:p>
            <a:endParaRPr lang="en-US" dirty="0"/>
          </a:p>
          <a:p>
            <a:r>
              <a:rPr lang="en-US" dirty="0"/>
              <a:t>Find something that your patient enjoys – will allow for greater long term follow through with HEP</a:t>
            </a:r>
          </a:p>
          <a:p>
            <a:endParaRPr lang="en-US" dirty="0"/>
          </a:p>
          <a:p>
            <a:r>
              <a:rPr lang="en-US" dirty="0"/>
              <a:t>Treadmill burns the most calories of any standard aerobic machine! </a:t>
            </a:r>
          </a:p>
          <a:p>
            <a:endParaRPr lang="en-US" dirty="0"/>
          </a:p>
          <a:p>
            <a:r>
              <a:rPr lang="en-US" dirty="0"/>
              <a:t>NEVER walk away from your patient on a machine the first few times – my patient stopped walking on the TM when he got to 5 min (3.5 mph!).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9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Monday – walking</a:t>
            </a:r>
          </a:p>
          <a:p>
            <a:r>
              <a:rPr lang="en-US" dirty="0"/>
              <a:t>Tuesday – yoga</a:t>
            </a:r>
          </a:p>
          <a:p>
            <a:r>
              <a:rPr lang="en-US" dirty="0"/>
              <a:t>Wednesday – spin class</a:t>
            </a:r>
          </a:p>
          <a:p>
            <a:r>
              <a:rPr lang="en-US" dirty="0"/>
              <a:t>Thursday – swimming</a:t>
            </a:r>
          </a:p>
          <a:p>
            <a:r>
              <a:rPr lang="en-US" dirty="0"/>
              <a:t>Friday – walking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5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CEEAA Progression </a:t>
            </a:r>
          </a:p>
          <a:p>
            <a:endParaRPr lang="en-US" dirty="0"/>
          </a:p>
          <a:p>
            <a:r>
              <a:rPr lang="en-US" dirty="0"/>
              <a:t>Keep in mind these are guidelines for healthy adults – will need to take special considerations with certain populations – tomorrow’s lecture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7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4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2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36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point goal should be 200 meters (656 </a:t>
            </a:r>
            <a:r>
              <a:rPr lang="en-US" dirty="0" err="1"/>
              <a:t>ft</a:t>
            </a:r>
            <a:r>
              <a:rPr lang="en-US" dirty="0"/>
              <a:t>) for return to community independence</a:t>
            </a:r>
          </a:p>
          <a:p>
            <a:r>
              <a:rPr lang="en-US" dirty="0"/>
              <a:t>	Shortest distance required averages 52 meters – post office</a:t>
            </a:r>
          </a:p>
          <a:p>
            <a:endParaRPr lang="en-US" dirty="0"/>
          </a:p>
          <a:p>
            <a:r>
              <a:rPr lang="en-US" dirty="0"/>
              <a:t>Essential destinations: bank, doctor’s office, grocery store, pharmacy</a:t>
            </a:r>
          </a:p>
          <a:p>
            <a:endParaRPr lang="en-US" dirty="0"/>
          </a:p>
          <a:p>
            <a:r>
              <a:rPr lang="en-US" dirty="0"/>
              <a:t>Essential to some: gas station, church, post office, large hospital based doctor office</a:t>
            </a:r>
          </a:p>
          <a:p>
            <a:endParaRPr lang="en-US" dirty="0"/>
          </a:p>
          <a:p>
            <a:r>
              <a:rPr lang="en-US" dirty="0"/>
              <a:t>Non-essential destinations (QOL places): restaurants, senior centers, malls, cemeteries, library, beauty </a:t>
            </a:r>
            <a:r>
              <a:rPr lang="en-US" dirty="0" err="1"/>
              <a:t>parlour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0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just walk your patient down the hall </a:t>
            </a:r>
            <a:r>
              <a:rPr lang="en-US"/>
              <a:t>or around the clinic!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Planes: Sagittal, frontal, transverse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4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Dependent – people who need assistance with ADLs and IADLs – IADL is usually first to go</a:t>
            </a:r>
          </a:p>
          <a:p>
            <a:endParaRPr lang="en-US" dirty="0"/>
          </a:p>
          <a:p>
            <a:r>
              <a:rPr lang="en-US" dirty="0"/>
              <a:t>Independent – fully functional now but no reserve – physical decline will be quick with illness or injury leading to frailty</a:t>
            </a:r>
          </a:p>
          <a:p>
            <a:endParaRPr lang="en-US" dirty="0"/>
          </a:p>
          <a:p>
            <a:r>
              <a:rPr lang="en-US" dirty="0"/>
              <a:t>Fit – highly active people who should remain mobile into late life barring significant illness or injury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1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9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8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Senior Olympics </a:t>
            </a:r>
          </a:p>
          <a:p>
            <a:endParaRPr lang="en-US" dirty="0"/>
          </a:p>
          <a:p>
            <a:r>
              <a:rPr lang="en-US" dirty="0"/>
              <a:t>What is it your patient wants to get back to?</a:t>
            </a:r>
          </a:p>
          <a:p>
            <a:endParaRPr lang="en-US" dirty="0"/>
          </a:p>
          <a:p>
            <a:r>
              <a:rPr lang="en-US" dirty="0"/>
              <a:t>Karen – Skydiving</a:t>
            </a:r>
          </a:p>
          <a:p>
            <a:r>
              <a:rPr lang="en-US" dirty="0"/>
              <a:t>Kathleen – Downhill skiing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8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3EFE-05EE-47A9-A411-31C4F3A382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3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3EFE-05EE-47A9-A411-31C4F3A3829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</a:t>
            </a:r>
            <a:r>
              <a:rPr lang="en-US"/>
              <a:t>1RM Living: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one's max capacity is near the demands of life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clinical studies continue to show this with significant increases in muscle protein synthesis in older adults who receive physical activity and proper nutrition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Incidental activity does not count as physical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999F-C005-4FC2-80E9-65058D85F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55DF-F5F9-4532-9CD6-B83CD11B3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CFF5F-BF7E-43D5-BC17-5678E5D50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F309-ECD2-4371-BC2A-2437A580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8957-7F6D-4123-A741-B07C7F5F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1868A-EE4E-4FE1-A522-13BD29B0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59AC-2430-424F-AA8D-3D88EA4E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A369F-5C25-4DB7-BCD5-CCD2AAABC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925E-C0BF-4368-94BA-694C8337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0A4B3-1C5A-4B5E-A8AA-7B649D78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9E299-D234-4A31-98AD-64AF06E8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934B8-E553-4255-8B69-AB29E06AB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C372-7D2D-4508-A6A0-06F7FA7CD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095DA-1673-445D-BFEA-A20E69C5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3540-12ED-4840-A316-48AB8891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6673-F454-4BC6-8F1A-F5982020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70FD-573B-469C-A2C3-1FC1B25A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B542-A273-412F-B98D-D5254968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45CE-CC17-489E-AF83-B2196B2B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88B82-76D5-4D52-A672-24EC9E81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785B-952B-4BC0-9A74-EA82384A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A781-F08D-41A0-B285-B04F728F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D19A5-833D-4031-AFD4-97C7CDA6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CBED-76E6-4457-BD25-8C53D5C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2BE6-8482-4D9A-95E0-BA19D18A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7F75-DC73-4C8D-B193-FF06C3B7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CFDE-D4A1-4F2D-947E-8FF6F290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A1DC-DB39-47E4-834E-A2F51C4E5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DE1F7-38FA-4988-9474-DCE6EA386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0A805-5348-4977-9EB8-069B6A23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5C558-E509-4BB1-A036-01A1942A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E1688-0B34-4741-ACB1-DDC3B7F9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549F-C615-4EE8-AB93-8152CD9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9BA7-D9C2-44F3-BBCE-43AF27AF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8FB54-39BA-4978-8F79-6534DFFD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89BF2-0A14-4CB5-A638-CBD5F746A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E9783-1F57-4800-9A24-B809A38A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681E6-F5D0-4238-A354-E6FC758F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6010E-23FE-4EC0-BDB3-AA6B7F0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DC658-1121-4F0B-B534-985002D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1ED7-2B0E-4833-A482-729C9028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7EA67-E8D7-4CB7-806F-093B38A4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2542E-6B80-47C1-A329-0D33E40E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77E0E-56CB-4D81-9C9D-9771F3CD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12345-CB41-4128-9921-4B0C110C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73A98-2699-44C5-8A74-416D1532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CA4C-277E-4721-8C5D-42E24573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B521-3B2C-4947-8D0D-2B6EF1DE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E4E6-C55F-4972-A0D4-C0007191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89D6E-8EBE-4F63-ADA3-9FDD0D5C3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7CFEB-EE9E-4D15-A4A3-4A027E2E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F0A-B41F-4EBF-A59C-030E47D6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1C125-0CF9-4A1F-B837-79FB8684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0F48-89A7-49D6-B0E3-E7F86359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A7068-7FEE-409D-A84A-E91962B95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FD619-A013-421B-8147-2F9EFA6D9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6539-99CF-4516-99DE-7ED5B5E3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19699-6C08-4607-8951-DF7DC58A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B7592-B6FB-4EA7-8BFB-20DE8A88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E77D1-7BAB-4553-B912-EA6D2CE6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E01B-DBC0-4020-9F0F-F35A15844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3F41-AF7F-421F-AB71-8DE3C5618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85F1-E559-49E0-A6EC-4962FF024357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49CE-9796-4FB2-A8B1-6474CD3E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A343-371E-4D96-9BB7-8F3403DCE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28C3-0FA6-4A57-BF32-647AFFD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79C764-D5B8-4092-875E-0F3F0360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2273844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Raising the Bar in Rehabilitation of the Older Adult</a:t>
            </a:r>
          </a:p>
        </p:txBody>
      </p:sp>
    </p:spTree>
    <p:extLst>
      <p:ext uri="{BB962C8B-B14F-4D97-AF65-F5344CB8AC3E}">
        <p14:creationId xmlns:p14="http://schemas.microsoft.com/office/powerpoint/2010/main" val="403889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CC52-A8FD-472C-9ACC-F8DAF2DD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 Inactivity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9E048-BFCE-48E0-A4E7-2E23B759F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60% of older adults are physically inactive</a:t>
            </a:r>
          </a:p>
          <a:p>
            <a:r>
              <a:rPr lang="en-US" sz="2000"/>
              <a:t>Difference between daily activity and intentional activity</a:t>
            </a:r>
          </a:p>
          <a:p>
            <a:r>
              <a:rPr lang="en-US" sz="2000"/>
              <a:t>Recommendation for 150 minutes activity/week</a:t>
            </a:r>
          </a:p>
          <a:p>
            <a:endParaRPr lang="en-US" sz="2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EDA88-3DC1-4630-9BEC-1258EA3835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05830" y="807593"/>
            <a:ext cx="401939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34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Exercise Dosing &amp; Prescription</a:t>
            </a:r>
          </a:p>
        </p:txBody>
      </p:sp>
    </p:spTree>
    <p:extLst>
      <p:ext uri="{BB962C8B-B14F-4D97-AF65-F5344CB8AC3E}">
        <p14:creationId xmlns:p14="http://schemas.microsoft.com/office/powerpoint/2010/main" val="426544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Strengthening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19B5-9314-463D-B59F-D0E1F545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Sarcopenia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2786B-EA33-418A-A630-E71D33B0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Primary treatment is to address the protein-calorie deficit and increase physical activity</a:t>
            </a:r>
          </a:p>
          <a:p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C23B3B-88E9-4831-9FE5-DFCEA5BE38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26041" y="833418"/>
            <a:ext cx="2632867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91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799CF-F339-47FC-88B1-9D361A85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/>
              <a:t>Benefits of Strengthening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3570C8-AAA1-4486-AB91-B13BCF199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595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34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639B1-E7C4-4E32-BD63-D0CA064F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Strengthening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D734-CB57-476B-82E6-A07F9BFD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Early changes in strength are attributed to neural changes – not hypertrophy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Not age dependent 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84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C89249-D0B3-4D74-B779-60021B4E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A1D04-F14A-4AB4-A871-CA95F6E81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618FA-DEF2-4861-A0FF-7BFDE1F51B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 times/week per muscle group</a:t>
            </a:r>
          </a:p>
          <a:p>
            <a:r>
              <a:rPr lang="en-US" dirty="0"/>
              <a:t>48 hours of rest between sessions </a:t>
            </a:r>
          </a:p>
          <a:p>
            <a:r>
              <a:rPr lang="en-US" dirty="0"/>
              <a:t>May reduce to 2 times/week in maintenance phases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12516-02DE-48D7-8981-366351821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Intensity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EDCFEE-DD9C-4AD0-9F2C-DE54EC3D8B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60-80% 1 RM</a:t>
            </a:r>
          </a:p>
          <a:p>
            <a:r>
              <a:rPr lang="en-US" dirty="0"/>
              <a:t>Evidence suggests that if intensity of exercise is low, only minimal changes in strength will be achieved</a:t>
            </a:r>
          </a:p>
        </p:txBody>
      </p:sp>
    </p:spTree>
    <p:extLst>
      <p:ext uri="{BB962C8B-B14F-4D97-AF65-F5344CB8AC3E}">
        <p14:creationId xmlns:p14="http://schemas.microsoft.com/office/powerpoint/2010/main" val="62875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C80E3-942B-4BFB-AC00-54EE7887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Determining Intensity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8521BF-6C95-4CA4-A993-7B863427B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Fairly Light</a:t>
            </a:r>
          </a:p>
          <a:p>
            <a:r>
              <a:rPr lang="en-US" sz="2000"/>
              <a:t>Somewhat Hard</a:t>
            </a:r>
          </a:p>
          <a:p>
            <a:r>
              <a:rPr lang="en-US" sz="2000"/>
              <a:t>Hard</a:t>
            </a:r>
          </a:p>
          <a:p>
            <a:endParaRPr lang="en-US" sz="2000"/>
          </a:p>
          <a:p>
            <a:r>
              <a:rPr lang="en-US" sz="2000"/>
              <a:t>Do a few reps then stop and ask the patient to rate their performance</a:t>
            </a:r>
          </a:p>
          <a:p>
            <a:r>
              <a:rPr lang="en-US" sz="2000"/>
              <a:t>If fairly light – increase the resistance</a:t>
            </a:r>
          </a:p>
          <a:p>
            <a:r>
              <a:rPr lang="en-US" sz="2000"/>
              <a:t>If hard – reduce the resistance</a:t>
            </a:r>
          </a:p>
          <a:p>
            <a:endParaRPr lang="en-US" sz="20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6E9DF-95E4-434D-BCE8-9306356B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1900"/>
              <a:t>60-80%: high intensity</a:t>
            </a:r>
          </a:p>
          <a:p>
            <a:pPr lvl="1"/>
            <a:r>
              <a:rPr lang="en-US" sz="1900"/>
              <a:t>8-12 reps</a:t>
            </a:r>
          </a:p>
          <a:p>
            <a:pPr lvl="1"/>
            <a:r>
              <a:rPr lang="en-US" sz="1900"/>
              <a:t>Somewhat hard to hard</a:t>
            </a:r>
          </a:p>
          <a:p>
            <a:r>
              <a:rPr lang="en-US" sz="1900"/>
              <a:t>30-60%: moderate intensity</a:t>
            </a:r>
          </a:p>
          <a:p>
            <a:pPr lvl="1"/>
            <a:r>
              <a:rPr lang="en-US" sz="1900"/>
              <a:t>12-25 reps</a:t>
            </a:r>
          </a:p>
          <a:p>
            <a:pPr lvl="1"/>
            <a:r>
              <a:rPr lang="en-US" sz="1900"/>
              <a:t>Fairly light to somewhat hard</a:t>
            </a:r>
          </a:p>
          <a:p>
            <a:pPr lvl="1"/>
            <a:endParaRPr lang="en-US" sz="1900"/>
          </a:p>
          <a:p>
            <a:r>
              <a:rPr lang="en-US" sz="1900"/>
              <a:t>Low intensity + high reps = power</a:t>
            </a:r>
          </a:p>
          <a:p>
            <a:r>
              <a:rPr lang="en-US" sz="1900"/>
              <a:t>High intensity + low reps = strength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57086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518E-12E9-4DAA-94A5-2A13E04D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606" y="2421682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Determining Intensity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87C8E0-3547-4C5C-9576-7BE6A2D5E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60367"/>
              </p:ext>
            </p:extLst>
          </p:nvPr>
        </p:nvGraphicFramePr>
        <p:xfrm>
          <a:off x="696312" y="132906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86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6013-DBBF-46DA-BD80-340BDDD6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Intensity - Speed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01D788-BA8D-4C4D-ADCB-FCAD0F7CF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3414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81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E404ED-DFAA-4C61-BEE8-14FD96CF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25" y="1542402"/>
            <a:ext cx="599070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Kathleen Walworth, PT, DPT</a:t>
            </a:r>
            <a:br>
              <a:rPr lang="en-US" sz="2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Board Certified Geriatric Clinical Specialist (GCS)</a:t>
            </a:r>
            <a:b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Advanced Credentialed Exercise Expert for Aging Adults (A-CEEAA)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5B92-68F3-494D-8D50-F33601ED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1830" y="4284220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5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kathleen.walworth@gmail.com</a:t>
            </a:r>
          </a:p>
          <a:p>
            <a:pPr algn="ctr"/>
            <a:r>
              <a:rPr lang="en-US" sz="15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517-902-2032</a:t>
            </a:r>
          </a:p>
          <a:p>
            <a:pPr algn="ctr"/>
            <a:endParaRPr lang="en-US" sz="15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93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73D50-9EC3-49B0-AC07-3D372931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Signs of Muscle Fatigue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FFF5-506A-4E05-A6BC-902BBE82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Increased speed</a:t>
            </a:r>
          </a:p>
          <a:p>
            <a:r>
              <a:rPr lang="en-US" sz="1800">
                <a:solidFill>
                  <a:schemeClr val="tx2"/>
                </a:solidFill>
              </a:rPr>
              <a:t>Deterioration in form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Shaking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Decreased ROM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Use of compensatory musculature 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If patient can return to proper form when prompted – you have not yet reached momentary fatigue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18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B12F-E5CE-4F46-B930-F3DB815E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4C900-18BC-4E15-A611-2F8549422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Intensity 30-60%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4A046-910A-4E9E-BF1B-ABD463892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Remain at current level if able to perform 12-25 reps with good form</a:t>
            </a:r>
          </a:p>
          <a:p>
            <a:r>
              <a:rPr lang="en-US" dirty="0"/>
              <a:t>Increase by 10% if able to perform greater than 25 reps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A36E7D-A2CB-4F86-8B99-1E9C32626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Intensity 60-80%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D91572-698B-489E-A772-086F526ACC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Remain at current level if able to perform 8-12 reps with good form </a:t>
            </a:r>
          </a:p>
          <a:p>
            <a:r>
              <a:rPr lang="en-US" dirty="0"/>
              <a:t>Increase by 5% if able to perform greater than 12 reps</a:t>
            </a:r>
          </a:p>
        </p:txBody>
      </p:sp>
    </p:spTree>
    <p:extLst>
      <p:ext uri="{BB962C8B-B14F-4D97-AF65-F5344CB8AC3E}">
        <p14:creationId xmlns:p14="http://schemas.microsoft.com/office/powerpoint/2010/main" val="1788638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4239F-5B57-4219-8A08-2C3F537E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Duration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0638-98C8-469D-BBFB-D421AC29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Length of session dependent on: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Patient tolerance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Number of muscle groups being addressed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Patient diagnosis </a:t>
            </a:r>
          </a:p>
        </p:txBody>
      </p:sp>
    </p:spTree>
    <p:extLst>
      <p:ext uri="{BB962C8B-B14F-4D97-AF65-F5344CB8AC3E}">
        <p14:creationId xmlns:p14="http://schemas.microsoft.com/office/powerpoint/2010/main" val="82958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22EC4-3130-4696-80FA-F9DA8F6A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59E0-9F11-4D9A-B05E-934E1DA8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Exercise bands/cords</a:t>
            </a:r>
          </a:p>
          <a:p>
            <a:r>
              <a:rPr lang="en-US" sz="2000"/>
              <a:t>Free weights</a:t>
            </a:r>
          </a:p>
          <a:p>
            <a:r>
              <a:rPr lang="en-US" sz="2000"/>
              <a:t>Machines</a:t>
            </a:r>
          </a:p>
          <a:p>
            <a:r>
              <a:rPr lang="en-US" sz="2000"/>
              <a:t>Body weight</a:t>
            </a:r>
          </a:p>
          <a:p>
            <a:r>
              <a:rPr lang="en-US" sz="2000"/>
              <a:t>Medicine balls</a:t>
            </a:r>
          </a:p>
          <a:p>
            <a:r>
              <a:rPr lang="en-US" sz="2000"/>
              <a:t>Weighted bars</a:t>
            </a:r>
          </a:p>
          <a:p>
            <a:r>
              <a:rPr lang="en-US" sz="2000"/>
              <a:t>Functional activity</a:t>
            </a:r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301607-0C3C-4D30-BA22-2EF668360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4759" b="-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098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41288-0BC5-477C-B657-44E12BCA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Muscle Soreness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5543E5-E54E-49E2-8D17-8D62BB493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996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08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240B-D74F-4181-AD4C-893771F8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973667"/>
            <a:ext cx="3736947" cy="4833745"/>
          </a:xfrm>
        </p:spPr>
        <p:txBody>
          <a:bodyPr>
            <a:normAutofit/>
          </a:bodyPr>
          <a:lstStyle/>
          <a:p>
            <a:r>
              <a:rPr lang="en-US" sz="4000" b="1" dirty="0"/>
              <a:t>Contraindications </a:t>
            </a:r>
          </a:p>
        </p:txBody>
      </p:sp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05C04E61-1B13-4931-83DD-6467AC1DB2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214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28604E-B9DC-4BC1-9624-160DF946B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Case Study</a:t>
            </a: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Dennis</a:t>
            </a:r>
          </a:p>
        </p:txBody>
      </p:sp>
    </p:spTree>
    <p:extLst>
      <p:ext uri="{BB962C8B-B14F-4D97-AF65-F5344CB8AC3E}">
        <p14:creationId xmlns:p14="http://schemas.microsoft.com/office/powerpoint/2010/main" val="894045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51E9-D200-4F60-A540-890D1CDC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9C38D3-A25B-428E-85CF-7B17205DD8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65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CB278-E56E-4A6E-957D-E406DD47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Right Reverse Total Shoulder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94AA-D514-4535-9A2F-913E754A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 weeks in sling</a:t>
            </a:r>
          </a:p>
          <a:p>
            <a:pPr marL="0" indent="0">
              <a:buNone/>
            </a:pPr>
            <a:r>
              <a:rPr lang="en-US" sz="2000" dirty="0"/>
              <a:t>6 weeks of HEP assigned by surgeon</a:t>
            </a:r>
          </a:p>
          <a:p>
            <a:pPr lvl="1"/>
            <a:r>
              <a:rPr lang="en-US" sz="2000" dirty="0"/>
              <a:t>PROM/AAROM</a:t>
            </a:r>
          </a:p>
          <a:p>
            <a:pPr lvl="1"/>
            <a:r>
              <a:rPr lang="en-US" sz="2000" dirty="0"/>
              <a:t>No strengthening</a:t>
            </a:r>
          </a:p>
          <a:p>
            <a:pPr marL="0" indent="0">
              <a:buNone/>
            </a:pPr>
            <a:r>
              <a:rPr lang="en-US" sz="2000" dirty="0"/>
              <a:t>Start OP PT at 8 weeks post-op 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EF09B-2637-47BF-BE05-F5599A03F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Goals</a:t>
            </a:r>
          </a:p>
          <a:p>
            <a:pPr lvl="1"/>
            <a:r>
              <a:rPr lang="en-US" sz="2000" dirty="0"/>
              <a:t>Return to daily exercise routine</a:t>
            </a:r>
          </a:p>
          <a:p>
            <a:pPr lvl="2"/>
            <a:r>
              <a:rPr lang="en-US" dirty="0"/>
              <a:t>Biking</a:t>
            </a:r>
          </a:p>
          <a:p>
            <a:pPr lvl="2"/>
            <a:r>
              <a:rPr lang="en-US" dirty="0"/>
              <a:t>Kayaking</a:t>
            </a:r>
          </a:p>
          <a:p>
            <a:pPr lvl="1"/>
            <a:r>
              <a:rPr lang="en-US" sz="2000" dirty="0"/>
              <a:t>Carry laundry up/down stairs</a:t>
            </a:r>
          </a:p>
          <a:p>
            <a:pPr lvl="1"/>
            <a:r>
              <a:rPr lang="en-US" sz="2000" dirty="0"/>
              <a:t>Pick up the dog</a:t>
            </a:r>
          </a:p>
          <a:p>
            <a:pPr lvl="1"/>
            <a:r>
              <a:rPr lang="en-US" sz="2000" dirty="0"/>
              <a:t>Snorkel in Florida</a:t>
            </a:r>
          </a:p>
        </p:txBody>
      </p:sp>
    </p:spTree>
    <p:extLst>
      <p:ext uri="{BB962C8B-B14F-4D97-AF65-F5344CB8AC3E}">
        <p14:creationId xmlns:p14="http://schemas.microsoft.com/office/powerpoint/2010/main" val="428387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C8D9D-5407-430A-BAEB-C047B440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 Findings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161A7E6-3921-4DD4-90E9-CC212AA1AC2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7546609"/>
              </p:ext>
            </p:extLst>
          </p:nvPr>
        </p:nvGraphicFramePr>
        <p:xfrm>
          <a:off x="6096000" y="639763"/>
          <a:ext cx="5459411" cy="33305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0373">
                  <a:extLst>
                    <a:ext uri="{9D8B030D-6E8A-4147-A177-3AD203B41FA5}">
                      <a16:colId xmlns:a16="http://schemas.microsoft.com/office/drawing/2014/main" val="1791903082"/>
                    </a:ext>
                  </a:extLst>
                </a:gridCol>
                <a:gridCol w="1819519">
                  <a:extLst>
                    <a:ext uri="{9D8B030D-6E8A-4147-A177-3AD203B41FA5}">
                      <a16:colId xmlns:a16="http://schemas.microsoft.com/office/drawing/2014/main" val="3210472472"/>
                    </a:ext>
                  </a:extLst>
                </a:gridCol>
                <a:gridCol w="1819519">
                  <a:extLst>
                    <a:ext uri="{9D8B030D-6E8A-4147-A177-3AD203B41FA5}">
                      <a16:colId xmlns:a16="http://schemas.microsoft.com/office/drawing/2014/main" val="4189415269"/>
                    </a:ext>
                  </a:extLst>
                </a:gridCol>
              </a:tblGrid>
              <a:tr h="557607">
                <a:tc>
                  <a:txBody>
                    <a:bodyPr/>
                    <a:lstStyle/>
                    <a:p>
                      <a:r>
                        <a:rPr lang="en-US" sz="1500"/>
                        <a:t>Shoulder A/PROM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Eval: 6-29-21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3547769788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Left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Right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2363130373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r>
                        <a:rPr lang="en-US" sz="1500" b="1"/>
                        <a:t>Flexion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149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80/112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2825204718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r>
                        <a:rPr lang="en-US" sz="1500" b="1"/>
                        <a:t>Abduction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147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75/97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2463249641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r>
                        <a:rPr lang="en-US" sz="1500" b="1"/>
                        <a:t>ER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26/29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995563181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r>
                        <a:rPr lang="en-US" sz="1500" b="1"/>
                        <a:t>IR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3493535444"/>
                  </a:ext>
                </a:extLst>
              </a:tr>
              <a:tr h="557607">
                <a:tc>
                  <a:txBody>
                    <a:bodyPr/>
                    <a:lstStyle/>
                    <a:p>
                      <a:r>
                        <a:rPr lang="en-US" sz="1500" b="1"/>
                        <a:t>Hand Behind Back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T8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3152127724"/>
                  </a:ext>
                </a:extLst>
              </a:tr>
              <a:tr h="557607">
                <a:tc>
                  <a:txBody>
                    <a:bodyPr/>
                    <a:lstStyle/>
                    <a:p>
                      <a:r>
                        <a:rPr lang="en-US" sz="1500" b="1"/>
                        <a:t>Hand Behind Neck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T2</a:t>
                      </a:r>
                    </a:p>
                  </a:txBody>
                  <a:tcPr marL="75352" marR="75352" marT="37676" marB="3767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5352" marR="75352" marT="37676" marB="37676"/>
                </a:tc>
                <a:extLst>
                  <a:ext uri="{0D108BD9-81ED-4DB2-BD59-A6C34878D82A}">
                    <a16:rowId xmlns:a16="http://schemas.microsoft.com/office/drawing/2014/main" val="287694772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7C23C1-331F-4810-A0A0-A1907F0332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269022"/>
              </p:ext>
            </p:extLst>
          </p:nvPr>
        </p:nvGraphicFramePr>
        <p:xfrm>
          <a:off x="6096000" y="4038600"/>
          <a:ext cx="5459411" cy="21796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8759">
                  <a:extLst>
                    <a:ext uri="{9D8B030D-6E8A-4147-A177-3AD203B41FA5}">
                      <a16:colId xmlns:a16="http://schemas.microsoft.com/office/drawing/2014/main" val="3219187120"/>
                    </a:ext>
                  </a:extLst>
                </a:gridCol>
                <a:gridCol w="1820326">
                  <a:extLst>
                    <a:ext uri="{9D8B030D-6E8A-4147-A177-3AD203B41FA5}">
                      <a16:colId xmlns:a16="http://schemas.microsoft.com/office/drawing/2014/main" val="3228513273"/>
                    </a:ext>
                  </a:extLst>
                </a:gridCol>
                <a:gridCol w="1820326">
                  <a:extLst>
                    <a:ext uri="{9D8B030D-6E8A-4147-A177-3AD203B41FA5}">
                      <a16:colId xmlns:a16="http://schemas.microsoft.com/office/drawing/2014/main" val="2357770966"/>
                    </a:ext>
                  </a:extLst>
                </a:gridCol>
              </a:tblGrid>
              <a:tr h="548616">
                <a:tc>
                  <a:txBody>
                    <a:bodyPr/>
                    <a:lstStyle/>
                    <a:p>
                      <a:r>
                        <a:rPr lang="en-US" sz="1500"/>
                        <a:t>Shoulder MMT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Eval: 6-29-21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2680108554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Left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Right</a:t>
                      </a:r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2509496242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en-US" sz="1500" b="1"/>
                        <a:t>Flexion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4+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725081252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en-US" sz="1500" b="1"/>
                        <a:t>Abduction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913851933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en-US" sz="1500" b="1"/>
                        <a:t>ER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4275575520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en-US" sz="1500" b="1"/>
                        <a:t>IR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</a:t>
                      </a:r>
                    </a:p>
                  </a:txBody>
                  <a:tcPr marL="74137" marR="74137" marT="37069" marB="37069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NT</a:t>
                      </a:r>
                    </a:p>
                  </a:txBody>
                  <a:tcPr marL="74137" marR="74137" marT="37069" marB="37069"/>
                </a:tc>
                <a:extLst>
                  <a:ext uri="{0D108BD9-81ED-4DB2-BD59-A6C34878D82A}">
                    <a16:rowId xmlns:a16="http://schemas.microsoft.com/office/drawing/2014/main" val="296539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5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F731A-72FC-49C7-A518-6DFA8C71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Objectives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547D-B89A-498A-BDA5-3CF86262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physiologic changes that occur with aging and their effects on various body systems</a:t>
            </a:r>
            <a:endParaRPr lang="en-US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tests and measures to accurately track functional progress in the geriatric patient</a:t>
            </a:r>
            <a:endParaRPr lang="en-US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appropriate dosing of exercise for strengthening and balance in the geriatric patient</a:t>
            </a:r>
            <a:endParaRPr lang="en-US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166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C516-5D34-4E45-A990-00C6D6F7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Treatment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2E568-D320-4655-9F76-B991D21BE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Follow Post-Op Guidelines/Protocol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8-12 weeks: submaximal strengthening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30-60%: 12-20 reps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12 weeks: isotonic strengthening with good form, follow weight lifting restrictions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60-80%: 8-12 reps</a:t>
            </a:r>
          </a:p>
          <a:p>
            <a:r>
              <a:rPr lang="en-US" sz="1700">
                <a:solidFill>
                  <a:schemeClr val="bg1"/>
                </a:solidFill>
              </a:rPr>
              <a:t>Keep function in mind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Cupboard reaches, crate lifts/transfers, weight carries, floor transfers, etc. </a:t>
            </a:r>
          </a:p>
        </p:txBody>
      </p:sp>
      <p:pic>
        <p:nvPicPr>
          <p:cNvPr id="6" name="Content Placeholder 5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B421F552-2F90-4267-AC5D-9C16077AD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877531"/>
            <a:ext cx="6596652" cy="49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9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C8D9D-5407-430A-BAEB-C047B440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 Findings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161A7E6-3921-4DD4-90E9-CC212AA1AC2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6282973"/>
              </p:ext>
            </p:extLst>
          </p:nvPr>
        </p:nvGraphicFramePr>
        <p:xfrm>
          <a:off x="6096000" y="639763"/>
          <a:ext cx="5459410" cy="351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325">
                  <a:extLst>
                    <a:ext uri="{9D8B030D-6E8A-4147-A177-3AD203B41FA5}">
                      <a16:colId xmlns:a16="http://schemas.microsoft.com/office/drawing/2014/main" val="1791903082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3210472472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4189415269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611506633"/>
                    </a:ext>
                  </a:extLst>
                </a:gridCol>
              </a:tblGrid>
              <a:tr h="517872">
                <a:tc>
                  <a:txBody>
                    <a:bodyPr/>
                    <a:lstStyle/>
                    <a:p>
                      <a:r>
                        <a:rPr lang="en-US" sz="1400"/>
                        <a:t>Shoulder A/PROM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Eval: 6-29-21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Discharge: 9-14-21 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3547769788"/>
                  </a:ext>
                </a:extLst>
              </a:tr>
              <a:tr h="30792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Left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Right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Right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2363130373"/>
                  </a:ext>
                </a:extLst>
              </a:tr>
              <a:tr h="307924">
                <a:tc>
                  <a:txBody>
                    <a:bodyPr/>
                    <a:lstStyle/>
                    <a:p>
                      <a:r>
                        <a:rPr lang="en-US" sz="1400" b="1"/>
                        <a:t>Flexion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149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80/112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152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2825204718"/>
                  </a:ext>
                </a:extLst>
              </a:tr>
              <a:tr h="307924">
                <a:tc>
                  <a:txBody>
                    <a:bodyPr/>
                    <a:lstStyle/>
                    <a:p>
                      <a:r>
                        <a:rPr lang="en-US" sz="1400" b="1"/>
                        <a:t>Abduction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147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75/97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162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2463249641"/>
                  </a:ext>
                </a:extLst>
              </a:tr>
              <a:tr h="307924">
                <a:tc>
                  <a:txBody>
                    <a:bodyPr/>
                    <a:lstStyle/>
                    <a:p>
                      <a:r>
                        <a:rPr lang="en-US" sz="1400" b="1"/>
                        <a:t>ER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26/29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995563181"/>
                  </a:ext>
                </a:extLst>
              </a:tr>
              <a:tr h="307924">
                <a:tc>
                  <a:txBody>
                    <a:bodyPr/>
                    <a:lstStyle/>
                    <a:p>
                      <a:r>
                        <a:rPr lang="en-US" sz="1400" b="1"/>
                        <a:t>IR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NT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3493535444"/>
                  </a:ext>
                </a:extLst>
              </a:tr>
              <a:tr h="727821">
                <a:tc>
                  <a:txBody>
                    <a:bodyPr/>
                    <a:lstStyle/>
                    <a:p>
                      <a:r>
                        <a:rPr lang="en-US" sz="1400" b="1"/>
                        <a:t>Hand Behind Back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T8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NT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L2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3152127724"/>
                  </a:ext>
                </a:extLst>
              </a:tr>
              <a:tr h="727821">
                <a:tc>
                  <a:txBody>
                    <a:bodyPr/>
                    <a:lstStyle/>
                    <a:p>
                      <a:r>
                        <a:rPr lang="en-US" sz="1400" b="1"/>
                        <a:t>Hand Behind Neck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T2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NT</a:t>
                      </a:r>
                    </a:p>
                  </a:txBody>
                  <a:tcPr marL="69983" marR="69983" marT="34991" marB="3499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T2</a:t>
                      </a:r>
                    </a:p>
                  </a:txBody>
                  <a:tcPr marL="69983" marR="69983" marT="34991" marB="34991"/>
                </a:tc>
                <a:extLst>
                  <a:ext uri="{0D108BD9-81ED-4DB2-BD59-A6C34878D82A}">
                    <a16:rowId xmlns:a16="http://schemas.microsoft.com/office/drawing/2014/main" val="287694772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7C23C1-331F-4810-A0A0-A1907F0332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5689057"/>
              </p:ext>
            </p:extLst>
          </p:nvPr>
        </p:nvGraphicFramePr>
        <p:xfrm>
          <a:off x="6096000" y="4221163"/>
          <a:ext cx="5459412" cy="199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53">
                  <a:extLst>
                    <a:ext uri="{9D8B030D-6E8A-4147-A177-3AD203B41FA5}">
                      <a16:colId xmlns:a16="http://schemas.microsoft.com/office/drawing/2014/main" val="3219187120"/>
                    </a:ext>
                  </a:extLst>
                </a:gridCol>
                <a:gridCol w="1364853">
                  <a:extLst>
                    <a:ext uri="{9D8B030D-6E8A-4147-A177-3AD203B41FA5}">
                      <a16:colId xmlns:a16="http://schemas.microsoft.com/office/drawing/2014/main" val="3228513273"/>
                    </a:ext>
                  </a:extLst>
                </a:gridCol>
                <a:gridCol w="1364853">
                  <a:extLst>
                    <a:ext uri="{9D8B030D-6E8A-4147-A177-3AD203B41FA5}">
                      <a16:colId xmlns:a16="http://schemas.microsoft.com/office/drawing/2014/main" val="2357770966"/>
                    </a:ext>
                  </a:extLst>
                </a:gridCol>
                <a:gridCol w="1364853">
                  <a:extLst>
                    <a:ext uri="{9D8B030D-6E8A-4147-A177-3AD203B41FA5}">
                      <a16:colId xmlns:a16="http://schemas.microsoft.com/office/drawing/2014/main" val="1218701586"/>
                    </a:ext>
                  </a:extLst>
                </a:gridCol>
              </a:tblGrid>
              <a:tr h="502665">
                <a:tc>
                  <a:txBody>
                    <a:bodyPr/>
                    <a:lstStyle/>
                    <a:p>
                      <a:r>
                        <a:rPr lang="en-US" sz="1300"/>
                        <a:t>Shoulder MMT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Eval: 6-29-21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Discharge: 9-14-21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2680108554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Left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Right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Right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2509496242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r>
                        <a:rPr lang="en-US" sz="1300" b="1"/>
                        <a:t>Flexion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4+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725081252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r>
                        <a:rPr lang="en-US" sz="1300" b="1"/>
                        <a:t>Abduction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4+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913851933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r>
                        <a:rPr lang="en-US" sz="1300" b="1"/>
                        <a:t>ER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4275575520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r>
                        <a:rPr lang="en-US" sz="1300" b="1"/>
                        <a:t>IR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NT</a:t>
                      </a:r>
                    </a:p>
                  </a:txBody>
                  <a:tcPr marL="67928" marR="67928" marT="33964" marB="339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7928" marR="67928" marT="33964" marB="33964"/>
                </a:tc>
                <a:extLst>
                  <a:ext uri="{0D108BD9-81ED-4DB2-BD59-A6C34878D82A}">
                    <a16:rowId xmlns:a16="http://schemas.microsoft.com/office/drawing/2014/main" val="296539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73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912B004-1BC1-44BA-B121-1B129EE9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Aerobic Capacity/Endurance</a:t>
            </a:r>
          </a:p>
        </p:txBody>
      </p:sp>
    </p:spTree>
    <p:extLst>
      <p:ext uri="{BB962C8B-B14F-4D97-AF65-F5344CB8AC3E}">
        <p14:creationId xmlns:p14="http://schemas.microsoft.com/office/powerpoint/2010/main" val="3085300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11C5-4D2E-4D80-8EE0-9AABA7FB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Recommendations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E51EA24-E4D6-4344-B2EF-49F8D9215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55557"/>
              </p:ext>
            </p:extLst>
          </p:nvPr>
        </p:nvGraphicFramePr>
        <p:xfrm>
          <a:off x="1154953" y="1254529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71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B6B23-9524-4922-921D-AC8C0137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Capacity/Endurance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65F36-B875-4B2C-8AC8-D72196D90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1F3EE-CEF6-4B16-8B40-ABC8BDC8B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3-7 days per week</a:t>
            </a:r>
          </a:p>
          <a:p>
            <a:r>
              <a:rPr lang="en-US" dirty="0"/>
              <a:t>5-7 days per week if intensity is low or of short duration</a:t>
            </a:r>
          </a:p>
          <a:p>
            <a:r>
              <a:rPr lang="en-US" dirty="0"/>
              <a:t>Duration 30-40 minutes</a:t>
            </a:r>
          </a:p>
          <a:p>
            <a:pPr lvl="1"/>
            <a:r>
              <a:rPr lang="en-US" dirty="0"/>
              <a:t>Begin with what is tolerated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A22385-5CD6-439F-8326-42D6C48FF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Intensity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B8FFCC-C2EF-4DF4-AC6A-9099B2D48A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ACSM recommends healthy adults exercise within 60-80% heart rate reserve (HRR)</a:t>
            </a:r>
          </a:p>
          <a:p>
            <a:r>
              <a:rPr lang="en-US" dirty="0"/>
              <a:t>Frail elderly recommendation is 40%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5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A1A-5A01-4117-864E-DA2FCD80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Target Heart Rate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EF61F-1997-418F-8222-D1B73BFEE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HRmax = 220 – age</a:t>
            </a:r>
          </a:p>
          <a:p>
            <a:pPr lvl="1"/>
            <a:r>
              <a:rPr lang="en-US" sz="1700"/>
              <a:t>Low estimate</a:t>
            </a:r>
          </a:p>
          <a:p>
            <a:r>
              <a:rPr lang="en-US" sz="1700"/>
              <a:t>HRmax = 208 – (0.7 x age)</a:t>
            </a:r>
          </a:p>
          <a:p>
            <a:r>
              <a:rPr lang="en-US" sz="1700"/>
              <a:t>HRR = HRmax – Resting HR</a:t>
            </a:r>
          </a:p>
          <a:p>
            <a:endParaRPr lang="en-US" sz="1700"/>
          </a:p>
          <a:p>
            <a:r>
              <a:rPr lang="en-US" sz="1700"/>
              <a:t>Target HR </a:t>
            </a:r>
          </a:p>
          <a:p>
            <a:pPr lvl="1"/>
            <a:r>
              <a:rPr lang="en-US" sz="1700"/>
              <a:t>THR = HRmax x (desired % intensity)</a:t>
            </a:r>
          </a:p>
          <a:p>
            <a:pPr lvl="1"/>
            <a:r>
              <a:rPr lang="en-US" sz="1700"/>
              <a:t>THR = (% intensity x HRR) + HRrest </a:t>
            </a:r>
          </a:p>
          <a:p>
            <a:pPr lvl="2"/>
            <a:r>
              <a:rPr lang="en-US" sz="1700"/>
              <a:t>Karvonen Formula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E92774-A503-4309-A88D-BD40616DC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097" r="2399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9987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19CA67-66BB-4768-AFEF-B3A3376BA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3025" y="520700"/>
            <a:ext cx="2868613" cy="5822950"/>
          </a:xfrm>
          <a:prstGeom prst="roundRect">
            <a:avLst>
              <a:gd name="adj" fmla="val 1858"/>
            </a:avLst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CAD257-9682-4235-A3D6-DEEE77903E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093075" y="520700"/>
            <a:ext cx="3613150" cy="5822950"/>
          </a:xfrm>
          <a:prstGeom prst="roundRect">
            <a:avLst>
              <a:gd name="adj" fmla="val 1858"/>
            </a:avLst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39383A-0535-4BE1-8991-17502A12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BORG RPE Scale</a:t>
            </a:r>
          </a:p>
        </p:txBody>
      </p:sp>
    </p:spTree>
    <p:extLst>
      <p:ext uri="{BB962C8B-B14F-4D97-AF65-F5344CB8AC3E}">
        <p14:creationId xmlns:p14="http://schemas.microsoft.com/office/powerpoint/2010/main" val="1709118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208-C871-46BD-B262-305635D3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80CEC6-A640-402A-913B-A41C3985B3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056" y="377886"/>
          <a:ext cx="11611155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812">
                  <a:extLst>
                    <a:ext uri="{9D8B030D-6E8A-4147-A177-3AD203B41FA5}">
                      <a16:colId xmlns:a16="http://schemas.microsoft.com/office/drawing/2014/main" val="562151488"/>
                    </a:ext>
                  </a:extLst>
                </a:gridCol>
                <a:gridCol w="1742535">
                  <a:extLst>
                    <a:ext uri="{9D8B030D-6E8A-4147-A177-3AD203B41FA5}">
                      <a16:colId xmlns:a16="http://schemas.microsoft.com/office/drawing/2014/main" val="1857945791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3106565352"/>
                    </a:ext>
                  </a:extLst>
                </a:gridCol>
                <a:gridCol w="2467155">
                  <a:extLst>
                    <a:ext uri="{9D8B030D-6E8A-4147-A177-3AD203B41FA5}">
                      <a16:colId xmlns:a16="http://schemas.microsoft.com/office/drawing/2014/main" val="3526532357"/>
                    </a:ext>
                  </a:extLst>
                </a:gridCol>
                <a:gridCol w="3881887">
                  <a:extLst>
                    <a:ext uri="{9D8B030D-6E8A-4147-A177-3AD203B41FA5}">
                      <a16:colId xmlns:a16="http://schemas.microsoft.com/office/drawing/2014/main" val="4241056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Modified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Ordinal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Perceived Workload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Talk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Very, very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7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6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1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Gentle 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2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5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Fairly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Steady pace, not breathless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7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3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Brisk walk, can converse easily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7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3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brisk walk </a:t>
                      </a:r>
                    </a:p>
                    <a:p>
                      <a:r>
                        <a:rPr lang="en-US" dirty="0"/>
                        <a:t>Breath every 4-5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1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Unable to talk and keep pace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2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Very, very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Exhaustion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1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B5E60D-83DB-4771-A494-144225B80128}"/>
              </a:ext>
            </a:extLst>
          </p:cNvPr>
          <p:cNvSpPr txBox="1"/>
          <p:nvPr/>
        </p:nvSpPr>
        <p:spPr>
          <a:xfrm>
            <a:off x="10213675" y="6495906"/>
            <a:ext cx="19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Guccione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088101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5CFD-081F-42EE-BF61-15852F5A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4B199-34D8-480D-B143-317879E5B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13E06-BECC-4E84-9B0F-69B543CBEE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RPE within 3-7</a:t>
            </a:r>
          </a:p>
          <a:p>
            <a:r>
              <a:rPr lang="en-US" dirty="0"/>
              <a:t>SBP increase by 20-30 mm Hg</a:t>
            </a:r>
          </a:p>
          <a:p>
            <a:r>
              <a:rPr lang="en-US" dirty="0"/>
              <a:t>BP returns to within 10 mm Hg and HR returns to within 10 bpm of baseline values within 5 minutes of stopping ex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7BC64-BA78-4465-B51F-5D53F5CB8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Abnormal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B7924-432A-4253-84B5-08A918B794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Failure to return to baseline</a:t>
            </a:r>
          </a:p>
          <a:p>
            <a:r>
              <a:rPr lang="en-US" dirty="0"/>
              <a:t>DBP drops 10-20 mm Hg</a:t>
            </a:r>
          </a:p>
          <a:p>
            <a:r>
              <a:rPr lang="en-US" dirty="0"/>
              <a:t>SBP rises above 210-240</a:t>
            </a:r>
          </a:p>
          <a:p>
            <a:r>
              <a:rPr lang="en-US" dirty="0"/>
              <a:t>DBP rises above 110</a:t>
            </a:r>
          </a:p>
          <a:p>
            <a:r>
              <a:rPr lang="en-US" dirty="0"/>
              <a:t>HR drops greater than 10 bpm</a:t>
            </a:r>
          </a:p>
          <a:p>
            <a:r>
              <a:rPr lang="en-US" dirty="0"/>
              <a:t>HR rises abnormally quickly with low level activity</a:t>
            </a:r>
          </a:p>
        </p:txBody>
      </p:sp>
    </p:spTree>
    <p:extLst>
      <p:ext uri="{BB962C8B-B14F-4D97-AF65-F5344CB8AC3E}">
        <p14:creationId xmlns:p14="http://schemas.microsoft.com/office/powerpoint/2010/main" val="4117018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ECBD-1F5B-4F88-A9A6-90B9F6C9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 of Exercise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0CD32-F14B-4685-8645-BB1618EA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Walking</a:t>
            </a:r>
          </a:p>
          <a:p>
            <a:r>
              <a:rPr lang="en-US" sz="1900"/>
              <a:t>Jogging/Running</a:t>
            </a:r>
          </a:p>
          <a:p>
            <a:r>
              <a:rPr lang="en-US" sz="1900"/>
              <a:t>Swimming</a:t>
            </a:r>
          </a:p>
          <a:p>
            <a:r>
              <a:rPr lang="en-US" sz="1900"/>
              <a:t>Zumba</a:t>
            </a:r>
          </a:p>
          <a:p>
            <a:r>
              <a:rPr lang="en-US" sz="1900"/>
              <a:t>Cardio drumming </a:t>
            </a:r>
          </a:p>
          <a:p>
            <a:r>
              <a:rPr lang="en-US" sz="1900"/>
              <a:t>Treadmill</a:t>
            </a:r>
          </a:p>
          <a:p>
            <a:r>
              <a:rPr lang="en-US" sz="1900"/>
              <a:t>Elliptical</a:t>
            </a:r>
          </a:p>
          <a:p>
            <a:r>
              <a:rPr lang="en-US" sz="1900"/>
              <a:t>Bicycle</a:t>
            </a:r>
          </a:p>
          <a:p>
            <a:pPr lvl="1"/>
            <a:r>
              <a:rPr lang="en-US" sz="1900"/>
              <a:t>Stationary, recumbent, NuStep, UBE</a:t>
            </a:r>
          </a:p>
          <a:p>
            <a:r>
              <a:rPr lang="en-US" sz="1900"/>
              <a:t>Stair stepper</a:t>
            </a:r>
          </a:p>
          <a:p>
            <a:endParaRPr lang="en-US" sz="190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F0461D-A7BB-4DA5-A3E6-0E30604214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04709" y="1189611"/>
            <a:ext cx="4475531" cy="44755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264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15782C2-6964-4831-88A3-19228696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Aging Statistics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C66629-37B9-4222-A741-33AFDD36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Male lifespan: 76.4 years</a:t>
            </a:r>
          </a:p>
          <a:p>
            <a:r>
              <a:rPr lang="en-US" sz="1800">
                <a:solidFill>
                  <a:schemeClr val="tx2"/>
                </a:solidFill>
              </a:rPr>
              <a:t>Female lifespan: 81.2 year</a:t>
            </a:r>
          </a:p>
          <a:p>
            <a:r>
              <a:rPr lang="en-US" sz="1800">
                <a:solidFill>
                  <a:schemeClr val="tx2"/>
                </a:solidFill>
              </a:rPr>
              <a:t>23% of men and 15% of women are still working after the age of 65</a:t>
            </a:r>
          </a:p>
          <a:p>
            <a:r>
              <a:rPr lang="en-US" sz="1800">
                <a:solidFill>
                  <a:schemeClr val="tx2"/>
                </a:solidFill>
              </a:rPr>
              <a:t>47% of the caseload of physical therapists across clinical practice settings is made up of those 66 years or older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82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D1F0E-F843-46D2-A54D-5A3A1E0C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Mode of Exercise </a:t>
            </a: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32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33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E05F-1465-4730-B2D2-346836AF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chemeClr val="tx2"/>
                </a:solidFill>
              </a:rPr>
              <a:t>Alternate periods of rest and activity – interval training</a:t>
            </a:r>
          </a:p>
          <a:p>
            <a:r>
              <a:rPr lang="en-US" sz="1700">
                <a:solidFill>
                  <a:schemeClr val="tx2"/>
                </a:solidFill>
              </a:rPr>
              <a:t>Vary the activity within the session – circuit training </a:t>
            </a:r>
          </a:p>
          <a:p>
            <a:r>
              <a:rPr lang="en-US" sz="1700">
                <a:solidFill>
                  <a:schemeClr val="tx2"/>
                </a:solidFill>
              </a:rPr>
              <a:t>Vary the activity within the week – cross training </a:t>
            </a:r>
          </a:p>
          <a:p>
            <a:endParaRPr lang="en-US" sz="1700">
              <a:solidFill>
                <a:schemeClr val="tx2"/>
              </a:solidFill>
            </a:endParaRPr>
          </a:p>
          <a:p>
            <a:r>
              <a:rPr lang="en-US" sz="1700">
                <a:solidFill>
                  <a:schemeClr val="tx2"/>
                </a:solidFill>
              </a:rPr>
              <a:t>Keep it interesting</a:t>
            </a:r>
          </a:p>
          <a:p>
            <a:r>
              <a:rPr lang="en-US" sz="1700">
                <a:solidFill>
                  <a:schemeClr val="tx2"/>
                </a:solidFill>
              </a:rPr>
              <a:t>Prevent overtraining </a:t>
            </a:r>
          </a:p>
          <a:p>
            <a:pPr lvl="1"/>
            <a:r>
              <a:rPr lang="en-US" sz="1700">
                <a:solidFill>
                  <a:schemeClr val="tx2"/>
                </a:solidFill>
              </a:rPr>
              <a:t>Injury and fatigue  </a:t>
            </a:r>
          </a:p>
        </p:txBody>
      </p:sp>
    </p:spTree>
    <p:extLst>
      <p:ext uri="{BB962C8B-B14F-4D97-AF65-F5344CB8AC3E}">
        <p14:creationId xmlns:p14="http://schemas.microsoft.com/office/powerpoint/2010/main" val="320586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3F666-CD2B-466C-8A7F-2882485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Early Stages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160B-E151-4719-AA24-FA2878DA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Longer warm ups/cool downs (10-15 min)</a:t>
            </a:r>
          </a:p>
          <a:p>
            <a:r>
              <a:rPr lang="en-US" sz="1800">
                <a:solidFill>
                  <a:schemeClr val="tx2"/>
                </a:solidFill>
              </a:rPr>
              <a:t>15-30 minutes of activity per session </a:t>
            </a:r>
          </a:p>
          <a:p>
            <a:r>
              <a:rPr lang="en-US" sz="1800">
                <a:solidFill>
                  <a:schemeClr val="tx2"/>
                </a:solidFill>
              </a:rPr>
              <a:t>Moderate intensity (40-60%)</a:t>
            </a:r>
          </a:p>
          <a:p>
            <a:r>
              <a:rPr lang="en-US" sz="1800">
                <a:solidFill>
                  <a:schemeClr val="tx2"/>
                </a:solidFill>
              </a:rPr>
              <a:t>3-4 days per week</a:t>
            </a:r>
          </a:p>
          <a:p>
            <a:r>
              <a:rPr lang="en-US" sz="1800">
                <a:solidFill>
                  <a:schemeClr val="tx2"/>
                </a:solidFill>
              </a:rPr>
              <a:t>Lasts 1-6 weeks 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884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FDF03-5B3E-48E7-A207-794DBD67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Training Stage 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0E97-B3AA-462C-9D2C-0F4B7F30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Warm up/cool down (5-10 minutes)</a:t>
            </a:r>
          </a:p>
          <a:p>
            <a:r>
              <a:rPr lang="en-US" sz="1800">
                <a:solidFill>
                  <a:schemeClr val="tx2"/>
                </a:solidFill>
              </a:rPr>
              <a:t>25-40 minutes of activity</a:t>
            </a:r>
          </a:p>
          <a:p>
            <a:r>
              <a:rPr lang="en-US" sz="1800">
                <a:solidFill>
                  <a:schemeClr val="tx2"/>
                </a:solidFill>
              </a:rPr>
              <a:t>Intensity 60-85%</a:t>
            </a:r>
          </a:p>
          <a:p>
            <a:r>
              <a:rPr lang="en-US" sz="1800">
                <a:solidFill>
                  <a:schemeClr val="tx2"/>
                </a:solidFill>
              </a:rPr>
              <a:t>3-5 days/week</a:t>
            </a:r>
          </a:p>
          <a:p>
            <a:r>
              <a:rPr lang="en-US" sz="1800">
                <a:solidFill>
                  <a:schemeClr val="tx2"/>
                </a:solidFill>
              </a:rPr>
              <a:t>Lasts 4-8 months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2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EEDA6-99E4-4287-A38C-DB8B7320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Maintenance Stage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353D-B421-46B2-9D0A-32A7F2E94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Warm up/cool down (5-10 minutes)</a:t>
            </a:r>
          </a:p>
          <a:p>
            <a:r>
              <a:rPr lang="en-US" sz="1800">
                <a:solidFill>
                  <a:schemeClr val="tx2"/>
                </a:solidFill>
              </a:rPr>
              <a:t>Activity 20-60 minutes</a:t>
            </a:r>
          </a:p>
          <a:p>
            <a:r>
              <a:rPr lang="en-US" sz="1800">
                <a:solidFill>
                  <a:schemeClr val="tx2"/>
                </a:solidFill>
              </a:rPr>
              <a:t>Intensity 70-85%</a:t>
            </a:r>
          </a:p>
          <a:p>
            <a:r>
              <a:rPr lang="en-US" sz="1800">
                <a:solidFill>
                  <a:schemeClr val="tx2"/>
                </a:solidFill>
              </a:rPr>
              <a:t>3-5 days/week</a:t>
            </a:r>
          </a:p>
          <a:p>
            <a:r>
              <a:rPr lang="en-US" sz="1800">
                <a:solidFill>
                  <a:schemeClr val="tx2"/>
                </a:solidFill>
              </a:rPr>
              <a:t>Lasts indefinitely if patients find it important and enjoyable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6780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B42F33A-BC6B-492B-AB82-73E75F73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Gait Training</a:t>
            </a:r>
          </a:p>
        </p:txBody>
      </p:sp>
    </p:spTree>
    <p:extLst>
      <p:ext uri="{BB962C8B-B14F-4D97-AF65-F5344CB8AC3E}">
        <p14:creationId xmlns:p14="http://schemas.microsoft.com/office/powerpoint/2010/main" val="3096489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Community Ambulation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C20DD-BF9C-4B9B-8305-DCA87BF8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1203 feet (367 meters) to complete a community errand</a:t>
            </a:r>
          </a:p>
          <a:p>
            <a:pPr lvl="1"/>
            <a:r>
              <a:rPr lang="en-US" sz="1500">
                <a:solidFill>
                  <a:schemeClr val="tx2"/>
                </a:solidFill>
              </a:rPr>
              <a:t>Club warehouse: ½ mile (676.8 meters)</a:t>
            </a:r>
          </a:p>
          <a:p>
            <a:r>
              <a:rPr lang="en-US" sz="1500">
                <a:solidFill>
                  <a:schemeClr val="tx2"/>
                </a:solidFill>
              </a:rPr>
              <a:t>Gait speed of 1.2 m/s</a:t>
            </a:r>
          </a:p>
          <a:p>
            <a:r>
              <a:rPr lang="en-US" sz="1500">
                <a:solidFill>
                  <a:schemeClr val="tx2"/>
                </a:solidFill>
              </a:rPr>
              <a:t>Average need to carry 6.7 lbs (3 kg)</a:t>
            </a:r>
          </a:p>
          <a:p>
            <a:r>
              <a:rPr lang="en-US" sz="1500">
                <a:solidFill>
                  <a:schemeClr val="tx2"/>
                </a:solidFill>
              </a:rPr>
              <a:t>Community challenges: uneven surfaces, stairs, curbs, gravel, grass…</a:t>
            </a:r>
          </a:p>
          <a:p>
            <a:r>
              <a:rPr lang="en-US" sz="1500">
                <a:solidFill>
                  <a:schemeClr val="tx2"/>
                </a:solidFill>
              </a:rPr>
              <a:t>Postural transitions: head turns, reaching, looking up, moving backward, twisting…</a:t>
            </a:r>
          </a:p>
          <a:p>
            <a:endParaRPr lang="en-US" sz="1500">
              <a:solidFill>
                <a:schemeClr val="tx2"/>
              </a:solidFill>
            </a:endParaRPr>
          </a:p>
          <a:p>
            <a:r>
              <a:rPr lang="en-US" sz="1500">
                <a:solidFill>
                  <a:schemeClr val="tx2"/>
                </a:solidFill>
              </a:rPr>
              <a:t>Knee extension and grip strength can predict declines in gait speed and self reported mobility disability </a:t>
            </a:r>
          </a:p>
          <a:p>
            <a:endParaRPr lang="en-US" sz="150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172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F9D2-DE82-4E4B-B107-098A929B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Gait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32F9C-C20E-4EB3-925B-1B24F5827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DEC9-264D-4D67-AD1B-BD2829C617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5-7 days/week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94DCA-919D-44A6-84FC-435040D96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4084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Intensity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23296-69B2-48FA-94AC-6D2335349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4084" y="2505075"/>
            <a:ext cx="5183188" cy="3684588"/>
          </a:xfrm>
        </p:spPr>
        <p:txBody>
          <a:bodyPr/>
          <a:lstStyle/>
          <a:p>
            <a:r>
              <a:rPr lang="en-US" dirty="0"/>
              <a:t>Work on the edge of limitation</a:t>
            </a:r>
          </a:p>
          <a:p>
            <a:pPr lvl="1"/>
            <a:r>
              <a:rPr lang="en-US" dirty="0"/>
              <a:t>Changes in speed</a:t>
            </a:r>
          </a:p>
          <a:p>
            <a:pPr lvl="1"/>
            <a:r>
              <a:rPr lang="en-US" dirty="0"/>
              <a:t>Changes in surfacing</a:t>
            </a:r>
          </a:p>
          <a:p>
            <a:pPr lvl="1"/>
            <a:r>
              <a:rPr lang="en-US" dirty="0"/>
              <a:t>Changes to environment/stimuli </a:t>
            </a:r>
          </a:p>
          <a:p>
            <a:pPr lvl="1"/>
            <a:r>
              <a:rPr lang="en-US" dirty="0"/>
              <a:t>Dual task demands</a:t>
            </a:r>
          </a:p>
          <a:p>
            <a:pPr lvl="1"/>
            <a:r>
              <a:rPr lang="en-US" dirty="0"/>
              <a:t>Use of assistive devices?</a:t>
            </a:r>
          </a:p>
        </p:txBody>
      </p:sp>
    </p:spTree>
    <p:extLst>
      <p:ext uri="{BB962C8B-B14F-4D97-AF65-F5344CB8AC3E}">
        <p14:creationId xmlns:p14="http://schemas.microsoft.com/office/powerpoint/2010/main" val="1700227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69B73A-AC38-4D28-A716-D373C60D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374286-E118-4D22-BBDE-782034A72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Step length</a:t>
            </a:r>
          </a:p>
          <a:p>
            <a:r>
              <a:rPr lang="en-US"/>
              <a:t>Head movements</a:t>
            </a:r>
          </a:p>
          <a:p>
            <a:r>
              <a:rPr lang="en-US"/>
              <a:t>Heel walking</a:t>
            </a:r>
          </a:p>
          <a:p>
            <a:r>
              <a:rPr lang="en-US"/>
              <a:t>Toe walking</a:t>
            </a:r>
          </a:p>
          <a:p>
            <a:r>
              <a:rPr lang="en-US"/>
              <a:t>Karaoke </a:t>
            </a:r>
          </a:p>
          <a:p>
            <a:r>
              <a:rPr lang="en-US"/>
              <a:t>Braiding</a:t>
            </a:r>
          </a:p>
          <a:p>
            <a:r>
              <a:rPr lang="en-US"/>
              <a:t>Tandem walking</a:t>
            </a:r>
          </a:p>
          <a:p>
            <a:r>
              <a:rPr lang="en-US"/>
              <a:t>Use of resistance bands/weights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97795-38F9-4095-8110-1308B06034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March</a:t>
            </a:r>
          </a:p>
          <a:p>
            <a:r>
              <a:rPr lang="en-US"/>
              <a:t>Jump</a:t>
            </a:r>
          </a:p>
          <a:p>
            <a:r>
              <a:rPr lang="en-US"/>
              <a:t>Skip</a:t>
            </a:r>
          </a:p>
          <a:p>
            <a:r>
              <a:rPr lang="en-US"/>
              <a:t>Run</a:t>
            </a:r>
          </a:p>
          <a:p>
            <a:r>
              <a:rPr lang="en-US"/>
              <a:t>Obstacles</a:t>
            </a:r>
          </a:p>
          <a:p>
            <a:r>
              <a:rPr lang="en-US"/>
              <a:t>Planes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1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indoor, floor, window, room&#10;&#10;Description automatically generated">
            <a:extLst>
              <a:ext uri="{FF2B5EF4-FFF2-40B4-BE49-F238E27FC236}">
                <a16:creationId xmlns:a16="http://schemas.microsoft.com/office/drawing/2014/main" id="{26E32CA2-DCFF-43A1-BA80-22495577C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7" y="626225"/>
            <a:ext cx="4295357" cy="4295357"/>
          </a:xfrm>
        </p:spPr>
      </p:pic>
      <p:pic>
        <p:nvPicPr>
          <p:cNvPr id="16" name="Content Placeholder 15" descr="A picture containing text, floor, indoor, furniture&#10;&#10;Description automatically generated">
            <a:extLst>
              <a:ext uri="{FF2B5EF4-FFF2-40B4-BE49-F238E27FC236}">
                <a16:creationId xmlns:a16="http://schemas.microsoft.com/office/drawing/2014/main" id="{7B79A929-D24D-4E2B-8043-0295F6A61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69" y="1475109"/>
            <a:ext cx="3795366" cy="5006654"/>
          </a:xfrm>
        </p:spPr>
      </p:pic>
    </p:spTree>
    <p:extLst>
      <p:ext uri="{BB962C8B-B14F-4D97-AF65-F5344CB8AC3E}">
        <p14:creationId xmlns:p14="http://schemas.microsoft.com/office/powerpoint/2010/main" val="3579302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E6D43D3-798A-4054-9B27-79AD07A28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Balance Training </a:t>
            </a:r>
          </a:p>
        </p:txBody>
      </p:sp>
    </p:spTree>
    <p:extLst>
      <p:ext uri="{BB962C8B-B14F-4D97-AF65-F5344CB8AC3E}">
        <p14:creationId xmlns:p14="http://schemas.microsoft.com/office/powerpoint/2010/main" val="319525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FE1-2AA0-4A8F-9116-CDB2C746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Living Arrangements for those 65+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77AF1F8-397E-404C-92E8-589F79E65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42312"/>
              </p:ext>
            </p:extLst>
          </p:nvPr>
        </p:nvGraphicFramePr>
        <p:xfrm>
          <a:off x="1886473" y="1685580"/>
          <a:ext cx="8825659" cy="405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274875-DC59-4F18-A217-CF30F9F30E7E}"/>
              </a:ext>
            </a:extLst>
          </p:cNvPr>
          <p:cNvSpPr txBox="1"/>
          <p:nvPr/>
        </p:nvSpPr>
        <p:spPr>
          <a:xfrm>
            <a:off x="9057736" y="6469811"/>
            <a:ext cx="28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Institute on Aging 2017</a:t>
            </a:r>
          </a:p>
        </p:txBody>
      </p:sp>
    </p:spTree>
    <p:extLst>
      <p:ext uri="{BB962C8B-B14F-4D97-AF65-F5344CB8AC3E}">
        <p14:creationId xmlns:p14="http://schemas.microsoft.com/office/powerpoint/2010/main" val="3680025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8D39C-0564-4CC7-8FDD-F316E8AB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D96F0-6CD4-4FD4-BA34-E4747869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BC070-CA01-431D-9688-A1526AA71F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3-5 days/week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08E06B-C148-4037-99C0-71D58A54C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Intensity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E5FCC1-0F73-4764-A7D1-01AFF57896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Work on the edge of limitation</a:t>
            </a:r>
          </a:p>
          <a:p>
            <a:pPr lvl="1"/>
            <a:r>
              <a:rPr lang="en-US" dirty="0"/>
              <a:t>Change surfacing</a:t>
            </a:r>
          </a:p>
          <a:p>
            <a:pPr lvl="1"/>
            <a:r>
              <a:rPr lang="en-US" dirty="0"/>
              <a:t>Eyes open/closed</a:t>
            </a:r>
          </a:p>
          <a:p>
            <a:pPr lvl="1"/>
            <a:r>
              <a:rPr lang="en-US" dirty="0"/>
              <a:t>Sitting vs standing</a:t>
            </a:r>
          </a:p>
          <a:p>
            <a:pPr lvl="1"/>
            <a:r>
              <a:rPr lang="en-US" dirty="0"/>
              <a:t>Addition of dynamic UE or LE movements</a:t>
            </a:r>
          </a:p>
          <a:p>
            <a:pPr lvl="1"/>
            <a:r>
              <a:rPr lang="en-US" dirty="0"/>
              <a:t>Change speed</a:t>
            </a:r>
          </a:p>
          <a:p>
            <a:pPr lvl="1"/>
            <a:r>
              <a:rPr lang="en-US" dirty="0"/>
              <a:t>Alter degree of movement</a:t>
            </a:r>
          </a:p>
        </p:txBody>
      </p:sp>
    </p:spTree>
    <p:extLst>
      <p:ext uri="{BB962C8B-B14F-4D97-AF65-F5344CB8AC3E}">
        <p14:creationId xmlns:p14="http://schemas.microsoft.com/office/powerpoint/2010/main" val="2835205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322D7-467E-408A-9981-38B091E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Mode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E70A31-F4F9-4F66-85DD-5A15CB720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BoSU</a:t>
            </a:r>
          </a:p>
          <a:p>
            <a:r>
              <a:rPr lang="en-US" sz="2000"/>
              <a:t>Airex</a:t>
            </a:r>
          </a:p>
          <a:p>
            <a:r>
              <a:rPr lang="en-US" sz="2000"/>
              <a:t>Dynadisc</a:t>
            </a:r>
          </a:p>
          <a:p>
            <a:r>
              <a:rPr lang="en-US" sz="2000"/>
              <a:t>Foam rollers </a:t>
            </a:r>
          </a:p>
          <a:p>
            <a:r>
              <a:rPr lang="en-US" sz="2000"/>
              <a:t>Foot placement</a:t>
            </a:r>
          </a:p>
          <a:p>
            <a:r>
              <a:rPr lang="en-US" sz="2000"/>
              <a:t>Stepping strategies</a:t>
            </a:r>
          </a:p>
          <a:p>
            <a:r>
              <a:rPr lang="en-US" sz="2000"/>
              <a:t>Furniture movers/paper plates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09F3D9-1F47-4020-8E78-01792007F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/>
              <a:t>Free weights</a:t>
            </a:r>
          </a:p>
          <a:p>
            <a:r>
              <a:rPr lang="en-US" sz="2000"/>
              <a:t>Theraband</a:t>
            </a:r>
          </a:p>
        </p:txBody>
      </p:sp>
    </p:spTree>
    <p:extLst>
      <p:ext uri="{BB962C8B-B14F-4D97-AF65-F5344CB8AC3E}">
        <p14:creationId xmlns:p14="http://schemas.microsoft.com/office/powerpoint/2010/main" val="1197634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FC73D2-000B-4A7B-995E-DBFC4C4EB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74" b="138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7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DB5441-A546-4251-B912-637FA67D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Case Study</a:t>
            </a: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Debbie</a:t>
            </a:r>
          </a:p>
        </p:txBody>
      </p:sp>
    </p:spTree>
    <p:extLst>
      <p:ext uri="{BB962C8B-B14F-4D97-AF65-F5344CB8AC3E}">
        <p14:creationId xmlns:p14="http://schemas.microsoft.com/office/powerpoint/2010/main" val="638730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0D37-ED42-4F5E-9D0D-C133E841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Debbie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D126-2E86-4F53-9340-310F8BD99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1900"/>
              <a:t>76 year old female</a:t>
            </a:r>
          </a:p>
          <a:p>
            <a:pPr lvl="1"/>
            <a:r>
              <a:rPr lang="en-US" sz="1900"/>
              <a:t>Arthritis</a:t>
            </a:r>
          </a:p>
          <a:p>
            <a:pPr lvl="1"/>
            <a:r>
              <a:rPr lang="en-US" sz="1900"/>
              <a:t>Low back pain</a:t>
            </a:r>
          </a:p>
          <a:p>
            <a:pPr lvl="1"/>
            <a:r>
              <a:rPr lang="en-US" sz="1900"/>
              <a:t>GERD</a:t>
            </a:r>
          </a:p>
          <a:p>
            <a:pPr lvl="1"/>
            <a:r>
              <a:rPr lang="en-US" sz="1900"/>
              <a:t>Hypertension</a:t>
            </a:r>
          </a:p>
          <a:p>
            <a:pPr lvl="1"/>
            <a:r>
              <a:rPr lang="en-US" sz="1900"/>
              <a:t>Urinary incontinence</a:t>
            </a:r>
          </a:p>
          <a:p>
            <a:pPr lvl="1"/>
            <a:r>
              <a:rPr lang="en-US" sz="1900"/>
              <a:t>Osteoporosis</a:t>
            </a:r>
          </a:p>
          <a:p>
            <a:pPr lvl="1"/>
            <a:r>
              <a:rPr lang="en-US" sz="1900"/>
              <a:t>Peripheral vascular disease</a:t>
            </a:r>
          </a:p>
          <a:p>
            <a:pPr lvl="1"/>
            <a:endParaRPr lang="en-US" sz="1900"/>
          </a:p>
          <a:p>
            <a:endParaRPr lang="en-US" sz="1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CA841-87CD-4125-AB4C-2EDBBA4B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1400"/>
              <a:t>Fell down a flight of stairs while moving boxes</a:t>
            </a:r>
          </a:p>
          <a:p>
            <a:pPr lvl="1"/>
            <a:r>
              <a:rPr lang="en-US" sz="1400"/>
              <a:t>Deep bone bruise to the L femur</a:t>
            </a:r>
          </a:p>
          <a:p>
            <a:pPr lvl="1"/>
            <a:r>
              <a:rPr lang="en-US" sz="1400"/>
              <a:t>Concussion with LOC</a:t>
            </a:r>
          </a:p>
          <a:p>
            <a:pPr lvl="1"/>
            <a:r>
              <a:rPr lang="en-US" sz="1400"/>
              <a:t>Multiple contusions</a:t>
            </a:r>
          </a:p>
          <a:p>
            <a:r>
              <a:rPr lang="en-US" sz="1400"/>
              <a:t>Hospital x 4 days</a:t>
            </a:r>
          </a:p>
          <a:p>
            <a:r>
              <a:rPr lang="en-US" sz="1400"/>
              <a:t>SNF for rehab x 4 weeks</a:t>
            </a:r>
          </a:p>
          <a:p>
            <a:pPr lvl="1"/>
            <a:r>
              <a:rPr lang="en-US" sz="1400"/>
              <a:t>Fell getting into the car to go home – no injury</a:t>
            </a:r>
          </a:p>
          <a:p>
            <a:r>
              <a:rPr lang="en-US" sz="1400"/>
              <a:t>“Fired” the home therapist</a:t>
            </a:r>
          </a:p>
        </p:txBody>
      </p:sp>
    </p:spTree>
    <p:extLst>
      <p:ext uri="{BB962C8B-B14F-4D97-AF65-F5344CB8AC3E}">
        <p14:creationId xmlns:p14="http://schemas.microsoft.com/office/powerpoint/2010/main" val="2344599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CC07F-BDF5-45AB-80C9-F0ABF0A4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Debbie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2330-8D9F-48F1-84B7-CB76E910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Goals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Get rid of the “babysitters”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Ditch the walker and then the cane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Go shopping with her granddaughter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Become a volunteer in the community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11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AE5BB-EBA8-43DE-A069-6D4BF4EC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Objective Findings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ADBF39-5297-4BF6-B9F8-219A723CA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17447"/>
              </p:ext>
            </p:extLst>
          </p:nvPr>
        </p:nvGraphicFramePr>
        <p:xfrm>
          <a:off x="5468389" y="1366358"/>
          <a:ext cx="6263641" cy="401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909">
                  <a:extLst>
                    <a:ext uri="{9D8B030D-6E8A-4147-A177-3AD203B41FA5}">
                      <a16:colId xmlns:a16="http://schemas.microsoft.com/office/drawing/2014/main" val="2423502227"/>
                    </a:ext>
                  </a:extLst>
                </a:gridCol>
                <a:gridCol w="2099866">
                  <a:extLst>
                    <a:ext uri="{9D8B030D-6E8A-4147-A177-3AD203B41FA5}">
                      <a16:colId xmlns:a16="http://schemas.microsoft.com/office/drawing/2014/main" val="1104396078"/>
                    </a:ext>
                  </a:extLst>
                </a:gridCol>
                <a:gridCol w="2099866">
                  <a:extLst>
                    <a:ext uri="{9D8B030D-6E8A-4147-A177-3AD203B41FA5}">
                      <a16:colId xmlns:a16="http://schemas.microsoft.com/office/drawing/2014/main" val="1065332049"/>
                    </a:ext>
                  </a:extLst>
                </a:gridCol>
              </a:tblGrid>
              <a:tr h="95788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Eval: 7-19-2021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Norms</a:t>
                      </a:r>
                    </a:p>
                  </a:txBody>
                  <a:tcPr marL="129444" marR="129444" marT="64722" marB="64722"/>
                </a:tc>
                <a:extLst>
                  <a:ext uri="{0D108BD9-81ED-4DB2-BD59-A6C34878D82A}">
                    <a16:rowId xmlns:a16="http://schemas.microsoft.com/office/drawing/2014/main" val="3317229831"/>
                  </a:ext>
                </a:extLst>
              </a:tr>
              <a:tr h="569553">
                <a:tc>
                  <a:txBody>
                    <a:bodyPr/>
                    <a:lstStyle/>
                    <a:p>
                      <a:r>
                        <a:rPr lang="en-US" sz="2500"/>
                        <a:t>LEFS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6/80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29444" marR="129444" marT="64722" marB="64722"/>
                </a:tc>
                <a:extLst>
                  <a:ext uri="{0D108BD9-81ED-4DB2-BD59-A6C34878D82A}">
                    <a16:rowId xmlns:a16="http://schemas.microsoft.com/office/drawing/2014/main" val="2485909958"/>
                  </a:ext>
                </a:extLst>
              </a:tr>
              <a:tr h="957884">
                <a:tc>
                  <a:txBody>
                    <a:bodyPr/>
                    <a:lstStyle/>
                    <a:p>
                      <a:r>
                        <a:rPr lang="en-US" sz="2500"/>
                        <a:t>5x Sit to Stand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33 seconds with UEs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13 seconds no UEs</a:t>
                      </a:r>
                    </a:p>
                  </a:txBody>
                  <a:tcPr marL="129444" marR="129444" marT="64722" marB="64722"/>
                </a:tc>
                <a:extLst>
                  <a:ext uri="{0D108BD9-81ED-4DB2-BD59-A6C34878D82A}">
                    <a16:rowId xmlns:a16="http://schemas.microsoft.com/office/drawing/2014/main" val="2084725958"/>
                  </a:ext>
                </a:extLst>
              </a:tr>
              <a:tr h="569553">
                <a:tc>
                  <a:txBody>
                    <a:bodyPr/>
                    <a:lstStyle/>
                    <a:p>
                      <a:r>
                        <a:rPr lang="en-US" sz="2500"/>
                        <a:t>Gait Speed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0.5 m/s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1.13 m/s</a:t>
                      </a:r>
                    </a:p>
                  </a:txBody>
                  <a:tcPr marL="129444" marR="129444" marT="64722" marB="64722"/>
                </a:tc>
                <a:extLst>
                  <a:ext uri="{0D108BD9-81ED-4DB2-BD59-A6C34878D82A}">
                    <a16:rowId xmlns:a16="http://schemas.microsoft.com/office/drawing/2014/main" val="1187016580"/>
                  </a:ext>
                </a:extLst>
              </a:tr>
              <a:tr h="957884">
                <a:tc>
                  <a:txBody>
                    <a:bodyPr/>
                    <a:lstStyle/>
                    <a:p>
                      <a:r>
                        <a:rPr lang="en-US" sz="2500"/>
                        <a:t>TUG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22 seconds with 4ww</a:t>
                      </a:r>
                    </a:p>
                  </a:txBody>
                  <a:tcPr marL="129444" marR="129444" marT="64722" marB="64722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29444" marR="129444" marT="64722" marB="64722"/>
                </a:tc>
                <a:extLst>
                  <a:ext uri="{0D108BD9-81ED-4DB2-BD59-A6C34878D82A}">
                    <a16:rowId xmlns:a16="http://schemas.microsoft.com/office/drawing/2014/main" val="258988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87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93DBC-C895-448D-AA5A-05F6E884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Treatment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88F4-AFFA-4153-96CD-AA41449BD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Strengthening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Start 30-60% 1RM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12-20 reps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Progress to 60-80% within 2 weeks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8-12 reps</a:t>
            </a:r>
          </a:p>
          <a:p>
            <a:r>
              <a:rPr lang="en-US" sz="2000">
                <a:solidFill>
                  <a:schemeClr val="bg1"/>
                </a:solidFill>
              </a:rPr>
              <a:t>Balance/Gait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SPC – HHA – Gait belt </a:t>
            </a:r>
          </a:p>
          <a:p>
            <a:r>
              <a:rPr lang="en-US" sz="2000">
                <a:solidFill>
                  <a:schemeClr val="bg1"/>
                </a:solidFill>
              </a:rPr>
              <a:t>Function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Stair climbing, farmer’s carry, sled push, crate lifts</a:t>
            </a:r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85B25C6-9A47-4B63-AFAC-ED860ED70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2398" y="1201292"/>
            <a:ext cx="5733287" cy="42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51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AE5BB-EBA8-43DE-A069-6D4BF4EC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Objective Findings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ADBF39-5297-4BF6-B9F8-219A723CA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22388"/>
              </p:ext>
            </p:extLst>
          </p:nvPr>
        </p:nvGraphicFramePr>
        <p:xfrm>
          <a:off x="5468389" y="1251951"/>
          <a:ext cx="6263641" cy="424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824">
                  <a:extLst>
                    <a:ext uri="{9D8B030D-6E8A-4147-A177-3AD203B41FA5}">
                      <a16:colId xmlns:a16="http://schemas.microsoft.com/office/drawing/2014/main" val="2423502227"/>
                    </a:ext>
                  </a:extLst>
                </a:gridCol>
                <a:gridCol w="2178104">
                  <a:extLst>
                    <a:ext uri="{9D8B030D-6E8A-4147-A177-3AD203B41FA5}">
                      <a16:colId xmlns:a16="http://schemas.microsoft.com/office/drawing/2014/main" val="1104396078"/>
                    </a:ext>
                  </a:extLst>
                </a:gridCol>
                <a:gridCol w="2257713">
                  <a:extLst>
                    <a:ext uri="{9D8B030D-6E8A-4147-A177-3AD203B41FA5}">
                      <a16:colId xmlns:a16="http://schemas.microsoft.com/office/drawing/2014/main" val="711498015"/>
                    </a:ext>
                  </a:extLst>
                </a:gridCol>
              </a:tblGrid>
              <a:tr h="848315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Eval: 7-19-2021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Discharge: Insurance Auth</a:t>
                      </a:r>
                    </a:p>
                  </a:txBody>
                  <a:tcPr marL="114637" marR="114637" marT="57319" marB="57319"/>
                </a:tc>
                <a:extLst>
                  <a:ext uri="{0D108BD9-81ED-4DB2-BD59-A6C34878D82A}">
                    <a16:rowId xmlns:a16="http://schemas.microsoft.com/office/drawing/2014/main" val="3317229831"/>
                  </a:ext>
                </a:extLst>
              </a:tr>
              <a:tr h="504403">
                <a:tc>
                  <a:txBody>
                    <a:bodyPr/>
                    <a:lstStyle/>
                    <a:p>
                      <a:r>
                        <a:rPr lang="en-US" sz="2300"/>
                        <a:t>LEFS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6/80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48/80</a:t>
                      </a:r>
                    </a:p>
                  </a:txBody>
                  <a:tcPr marL="114637" marR="114637" marT="57319" marB="57319"/>
                </a:tc>
                <a:extLst>
                  <a:ext uri="{0D108BD9-81ED-4DB2-BD59-A6C34878D82A}">
                    <a16:rowId xmlns:a16="http://schemas.microsoft.com/office/drawing/2014/main" val="2485909958"/>
                  </a:ext>
                </a:extLst>
              </a:tr>
              <a:tr h="848315">
                <a:tc>
                  <a:txBody>
                    <a:bodyPr/>
                    <a:lstStyle/>
                    <a:p>
                      <a:r>
                        <a:rPr lang="en-US" sz="2300"/>
                        <a:t>5x Sit to Stand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33 seconds with UEs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17 seconds no UEs</a:t>
                      </a:r>
                    </a:p>
                  </a:txBody>
                  <a:tcPr marL="114637" marR="114637" marT="57319" marB="57319"/>
                </a:tc>
                <a:extLst>
                  <a:ext uri="{0D108BD9-81ED-4DB2-BD59-A6C34878D82A}">
                    <a16:rowId xmlns:a16="http://schemas.microsoft.com/office/drawing/2014/main" val="2084725958"/>
                  </a:ext>
                </a:extLst>
              </a:tr>
              <a:tr h="1192226">
                <a:tc>
                  <a:txBody>
                    <a:bodyPr/>
                    <a:lstStyle/>
                    <a:p>
                      <a:r>
                        <a:rPr lang="en-US" sz="2300"/>
                        <a:t>Gait Speed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0.5 m/s (4ww)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0.85 m/s (SPC)</a:t>
                      </a:r>
                    </a:p>
                    <a:p>
                      <a:r>
                        <a:rPr lang="en-US" sz="2300"/>
                        <a:t>0.75 m/s (no AD)</a:t>
                      </a:r>
                    </a:p>
                  </a:txBody>
                  <a:tcPr marL="114637" marR="114637" marT="57319" marB="57319"/>
                </a:tc>
                <a:extLst>
                  <a:ext uri="{0D108BD9-81ED-4DB2-BD59-A6C34878D82A}">
                    <a16:rowId xmlns:a16="http://schemas.microsoft.com/office/drawing/2014/main" val="1187016580"/>
                  </a:ext>
                </a:extLst>
              </a:tr>
              <a:tr h="848315">
                <a:tc>
                  <a:txBody>
                    <a:bodyPr/>
                    <a:lstStyle/>
                    <a:p>
                      <a:r>
                        <a:rPr lang="en-US" sz="2300"/>
                        <a:t>TUG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22 seconds with 4ww</a:t>
                      </a:r>
                    </a:p>
                  </a:txBody>
                  <a:tcPr marL="114637" marR="114637" marT="57319" marB="57319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12 seconds no AD</a:t>
                      </a:r>
                    </a:p>
                  </a:txBody>
                  <a:tcPr marL="114637" marR="114637" marT="57319" marB="57319"/>
                </a:tc>
                <a:extLst>
                  <a:ext uri="{0D108BD9-81ED-4DB2-BD59-A6C34878D82A}">
                    <a16:rowId xmlns:a16="http://schemas.microsoft.com/office/drawing/2014/main" val="258988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46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BAF58A-3F92-46E8-8ACB-8862B4E1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8540-6F77-4008-A446-1FC118F4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Build Rapport and Gain Trust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Listen to Your Patient’s Goals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Educate on Expectations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Be Realistic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Challenge Your Patients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Keep it Fun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468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D28728-AD70-4042-B447-1C699A5C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Most Common Comorbidities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9E81B8-2DED-42A0-86AE-28AD72963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3183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9443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473B74-BA4D-4419-BF02-040F0DE1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20013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EAE031-46B7-4ACF-B21A-328A40EE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Categories of Aging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55D2C52-2B4F-451D-B7C3-F8BFDCC9D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2400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88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3837C-B22B-4005-AB44-FA3FE880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Slippery Slope of Aging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411111-49A1-4FC1-B5E9-456614C99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3361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C024B-0A07-413D-A7ED-D1BC1C47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Functional Markers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913D8-0A9E-4D0D-A99F-95EE94762D94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Guccione</a:t>
            </a:r>
            <a:r>
              <a:rPr lang="en-US" dirty="0"/>
              <a:t> 2018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FCC37B-837A-4F1B-B623-E1A644EB6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260260"/>
              </p:ext>
            </p:extLst>
          </p:nvPr>
        </p:nvGraphicFramePr>
        <p:xfrm>
          <a:off x="4096465" y="1313299"/>
          <a:ext cx="7072471" cy="309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676">
                  <a:extLst>
                    <a:ext uri="{9D8B030D-6E8A-4147-A177-3AD203B41FA5}">
                      <a16:colId xmlns:a16="http://schemas.microsoft.com/office/drawing/2014/main" val="85965295"/>
                    </a:ext>
                  </a:extLst>
                </a:gridCol>
                <a:gridCol w="1558640">
                  <a:extLst>
                    <a:ext uri="{9D8B030D-6E8A-4147-A177-3AD203B41FA5}">
                      <a16:colId xmlns:a16="http://schemas.microsoft.com/office/drawing/2014/main" val="264843190"/>
                    </a:ext>
                  </a:extLst>
                </a:gridCol>
                <a:gridCol w="1460123">
                  <a:extLst>
                    <a:ext uri="{9D8B030D-6E8A-4147-A177-3AD203B41FA5}">
                      <a16:colId xmlns:a16="http://schemas.microsoft.com/office/drawing/2014/main" val="459864707"/>
                    </a:ext>
                  </a:extLst>
                </a:gridCol>
                <a:gridCol w="1460123">
                  <a:extLst>
                    <a:ext uri="{9D8B030D-6E8A-4147-A177-3AD203B41FA5}">
                      <a16:colId xmlns:a16="http://schemas.microsoft.com/office/drawing/2014/main" val="975315188"/>
                    </a:ext>
                  </a:extLst>
                </a:gridCol>
                <a:gridCol w="977909">
                  <a:extLst>
                    <a:ext uri="{9D8B030D-6E8A-4147-A177-3AD203B41FA5}">
                      <a16:colId xmlns:a16="http://schemas.microsoft.com/office/drawing/2014/main" val="1870823065"/>
                    </a:ext>
                  </a:extLst>
                </a:gridCol>
              </a:tblGrid>
              <a:tr h="328528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Fun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Function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Frail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Failure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198084794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r>
                        <a:rPr lang="en-US" sz="1500"/>
                        <a:t>Gait Speed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&gt;1.5 m/s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0.8-1.5 m/s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0.3-0.8 m/s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&lt;0.3 m/s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2104767230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r>
                        <a:rPr lang="en-US" sz="1500"/>
                        <a:t>6MWT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&gt;500 m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350-500 m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250-350 m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&lt;200 m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1186367571"/>
                  </a:ext>
                </a:extLst>
              </a:tr>
              <a:tr h="776520">
                <a:tc>
                  <a:txBody>
                    <a:bodyPr/>
                    <a:lstStyle/>
                    <a:p>
                      <a:r>
                        <a:rPr lang="en-US" sz="1500"/>
                        <a:t>30 sec chair rise test without UE use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&gt;15 reps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8-15 reps 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&lt;8 reps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Unable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1877812497"/>
                  </a:ext>
                </a:extLst>
              </a:tr>
              <a:tr h="552524">
                <a:tc>
                  <a:txBody>
                    <a:bodyPr/>
                    <a:lstStyle/>
                    <a:p>
                      <a:r>
                        <a:rPr lang="en-US" sz="1500"/>
                        <a:t>Stair climbing test (10 steps)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&lt;10 sec without rails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10-30 sec with or without rails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30-50 sec with rails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Unable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3297857894"/>
                  </a:ext>
                </a:extLst>
              </a:tr>
              <a:tr h="776520">
                <a:tc>
                  <a:txBody>
                    <a:bodyPr/>
                    <a:lstStyle/>
                    <a:p>
                      <a:r>
                        <a:rPr lang="en-US" sz="1500"/>
                        <a:t>Floor transfer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&lt;10 sec without assist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10-30 sec with or without assist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&gt;30 seconds with assist</a:t>
                      </a:r>
                    </a:p>
                  </a:txBody>
                  <a:tcPr marL="74665" marR="74665" marT="37333" marB="3733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Unable</a:t>
                      </a:r>
                    </a:p>
                  </a:txBody>
                  <a:tcPr marL="74665" marR="74665" marT="37333" marB="37333"/>
                </a:tc>
                <a:extLst>
                  <a:ext uri="{0D108BD9-81ED-4DB2-BD59-A6C34878D82A}">
                    <a16:rowId xmlns:a16="http://schemas.microsoft.com/office/drawing/2014/main" val="303699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387</TotalTime>
  <Words>2789</Words>
  <Application>Microsoft Macintosh PowerPoint</Application>
  <PresentationFormat>Widescreen</PresentationFormat>
  <Paragraphs>685</Paragraphs>
  <Slides>60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Raising the Bar in Rehabilitation of the Older Adult</vt:lpstr>
      <vt:lpstr>Kathleen Walworth, PT, DPT  Board Certified Geriatric Clinical Specialist (GCS) Advanced Credentialed Exercise Expert for Aging Adults (A-CEEAA)</vt:lpstr>
      <vt:lpstr>Objectives</vt:lpstr>
      <vt:lpstr>Aging Statistics </vt:lpstr>
      <vt:lpstr>Living Arrangements for those 65+</vt:lpstr>
      <vt:lpstr>Most Common Comorbidities</vt:lpstr>
      <vt:lpstr>Categories of Aging</vt:lpstr>
      <vt:lpstr>Slippery Slope of Aging</vt:lpstr>
      <vt:lpstr>Functional Markers</vt:lpstr>
      <vt:lpstr>Physical Inactivity</vt:lpstr>
      <vt:lpstr>Exercise Dosing &amp; Prescription</vt:lpstr>
      <vt:lpstr>Strengthening</vt:lpstr>
      <vt:lpstr>Sarcopenia</vt:lpstr>
      <vt:lpstr>Benefits of Strengthening </vt:lpstr>
      <vt:lpstr>Strengthening </vt:lpstr>
      <vt:lpstr>Strengthening </vt:lpstr>
      <vt:lpstr>Determining Intensity</vt:lpstr>
      <vt:lpstr>Determining Intensity</vt:lpstr>
      <vt:lpstr>Intensity - Speed</vt:lpstr>
      <vt:lpstr>Signs of Muscle Fatigue</vt:lpstr>
      <vt:lpstr>Progression </vt:lpstr>
      <vt:lpstr>Duration</vt:lpstr>
      <vt:lpstr>Mode</vt:lpstr>
      <vt:lpstr>Muscle Soreness </vt:lpstr>
      <vt:lpstr>Contraindications </vt:lpstr>
      <vt:lpstr>Case Study Dennis</vt:lpstr>
      <vt:lpstr>Dennis</vt:lpstr>
      <vt:lpstr>Right Reverse Total Shoulder</vt:lpstr>
      <vt:lpstr>Objective Findings</vt:lpstr>
      <vt:lpstr>Treatment</vt:lpstr>
      <vt:lpstr>Objective Findings</vt:lpstr>
      <vt:lpstr>Aerobic Capacity/Endurance</vt:lpstr>
      <vt:lpstr>Recommendations </vt:lpstr>
      <vt:lpstr>Aerobic Capacity/Endurance</vt:lpstr>
      <vt:lpstr>Target Heart Rate</vt:lpstr>
      <vt:lpstr>BORG RPE Scale</vt:lpstr>
      <vt:lpstr>PowerPoint Presentation</vt:lpstr>
      <vt:lpstr>Response Parameters</vt:lpstr>
      <vt:lpstr>Mode of Exercise </vt:lpstr>
      <vt:lpstr>Mode of Exercise </vt:lpstr>
      <vt:lpstr>Early Stages </vt:lpstr>
      <vt:lpstr>Training Stage </vt:lpstr>
      <vt:lpstr>Maintenance Stage</vt:lpstr>
      <vt:lpstr>Gait Training</vt:lpstr>
      <vt:lpstr>Community Ambulation</vt:lpstr>
      <vt:lpstr>Gait</vt:lpstr>
      <vt:lpstr>Mode</vt:lpstr>
      <vt:lpstr>PowerPoint Presentation</vt:lpstr>
      <vt:lpstr>Balance Training </vt:lpstr>
      <vt:lpstr>Balance </vt:lpstr>
      <vt:lpstr>Mode  </vt:lpstr>
      <vt:lpstr>PowerPoint Presentation</vt:lpstr>
      <vt:lpstr>Case Study Debbie</vt:lpstr>
      <vt:lpstr>Debbie</vt:lpstr>
      <vt:lpstr>Debbie</vt:lpstr>
      <vt:lpstr>Objective Findings</vt:lpstr>
      <vt:lpstr>Treatment</vt:lpstr>
      <vt:lpstr>Objective Findings</vt:lpstr>
      <vt:lpstr>Take Aways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Walworth</dc:creator>
  <cp:lastModifiedBy>Karas, Steven</cp:lastModifiedBy>
  <cp:revision>2</cp:revision>
  <dcterms:created xsi:type="dcterms:W3CDTF">2021-10-15T18:47:38Z</dcterms:created>
  <dcterms:modified xsi:type="dcterms:W3CDTF">2021-11-17T00:41:50Z</dcterms:modified>
</cp:coreProperties>
</file>